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6FF7F-FEBF-4D14-9F6E-729CEDF399C5}" type="datetimeFigureOut">
              <a:rPr lang="zh-HK" altLang="en-US" smtClean="0"/>
              <a:t>24/7/2015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3D5E8-9DB1-4B6C-8C5F-E40F5297C893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6FF7F-FEBF-4D14-9F6E-729CEDF399C5}" type="datetimeFigureOut">
              <a:rPr lang="zh-HK" altLang="en-US" smtClean="0"/>
              <a:t>24/7/2015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3D5E8-9DB1-4B6C-8C5F-E40F5297C893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6FF7F-FEBF-4D14-9F6E-729CEDF399C5}" type="datetimeFigureOut">
              <a:rPr lang="zh-HK" altLang="en-US" smtClean="0"/>
              <a:t>24/7/2015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3D5E8-9DB1-4B6C-8C5F-E40F5297C893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6FF7F-FEBF-4D14-9F6E-729CEDF399C5}" type="datetimeFigureOut">
              <a:rPr lang="zh-HK" altLang="en-US" smtClean="0"/>
              <a:t>24/7/2015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3D5E8-9DB1-4B6C-8C5F-E40F5297C893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6FF7F-FEBF-4D14-9F6E-729CEDF399C5}" type="datetimeFigureOut">
              <a:rPr lang="zh-HK" altLang="en-US" smtClean="0"/>
              <a:t>24/7/2015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3D5E8-9DB1-4B6C-8C5F-E40F5297C893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6FF7F-FEBF-4D14-9F6E-729CEDF399C5}" type="datetimeFigureOut">
              <a:rPr lang="zh-HK" altLang="en-US" smtClean="0"/>
              <a:t>24/7/2015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3D5E8-9DB1-4B6C-8C5F-E40F5297C893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6FF7F-FEBF-4D14-9F6E-729CEDF399C5}" type="datetimeFigureOut">
              <a:rPr lang="zh-HK" altLang="en-US" smtClean="0"/>
              <a:t>24/7/2015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3D5E8-9DB1-4B6C-8C5F-E40F5297C893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6FF7F-FEBF-4D14-9F6E-729CEDF399C5}" type="datetimeFigureOut">
              <a:rPr lang="zh-HK" altLang="en-US" smtClean="0"/>
              <a:t>24/7/2015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3D5E8-9DB1-4B6C-8C5F-E40F5297C893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6FF7F-FEBF-4D14-9F6E-729CEDF399C5}" type="datetimeFigureOut">
              <a:rPr lang="zh-HK" altLang="en-US" smtClean="0"/>
              <a:t>24/7/2015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3D5E8-9DB1-4B6C-8C5F-E40F5297C893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6FF7F-FEBF-4D14-9F6E-729CEDF399C5}" type="datetimeFigureOut">
              <a:rPr lang="zh-HK" altLang="en-US" smtClean="0"/>
              <a:t>24/7/2015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3D5E8-9DB1-4B6C-8C5F-E40F5297C893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6FF7F-FEBF-4D14-9F6E-729CEDF399C5}" type="datetimeFigureOut">
              <a:rPr lang="zh-HK" altLang="en-US" smtClean="0"/>
              <a:t>24/7/2015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3D5E8-9DB1-4B6C-8C5F-E40F5297C893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C626FF7F-FEBF-4D14-9F6E-729CEDF399C5}" type="datetimeFigureOut">
              <a:rPr lang="zh-HK" altLang="en-US" smtClean="0"/>
              <a:t>24/7/2015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8853D5E8-9DB1-4B6C-8C5F-E40F5297C893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讓心靈保持透亮（約壹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1:5-2:6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58828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634082"/>
          </a:xfrm>
        </p:spPr>
        <p:txBody>
          <a:bodyPr>
            <a:normAutofit fontScale="90000"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簡介＜約翰壹書＞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609600" y="1052736"/>
            <a:ext cx="7924800" cy="4662264"/>
          </a:xfrm>
        </p:spPr>
        <p:txBody>
          <a:bodyPr>
            <a:normAutofit lnSpcReduction="10000"/>
          </a:bodyPr>
          <a:lstStyle/>
          <a:p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特色：蘊含多個神學討論（基督</a:t>
            </a: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論</a:t>
            </a:r>
            <a:r>
              <a:rPr lang="en-US" altLang="zh-TW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上帝論</a:t>
            </a:r>
            <a:r>
              <a:rPr lang="en-US" altLang="zh-TW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罪與救恩</a:t>
            </a:r>
            <a:r>
              <a:rPr lang="en-US" altLang="zh-TW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彼此相愛</a:t>
            </a:r>
            <a:r>
              <a:rPr lang="en-US" altLang="zh-TW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末世論</a:t>
            </a:r>
            <a:r>
              <a:rPr lang="en-US" altLang="zh-TW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聖靈論</a:t>
            </a:r>
            <a:r>
              <a:rPr lang="en-US" altLang="zh-TW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教會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論）</a:t>
            </a:r>
            <a:endParaRPr lang="en-US" altLang="zh-TW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主題：重置關係</a:t>
            </a:r>
            <a:endParaRPr lang="en-US" altLang="zh-TW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關係的障礙：偶像（約壹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5:21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個主要內容：</a:t>
            </a:r>
            <a:endParaRPr lang="en-US" altLang="zh-TW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上帝是光（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1:5-2:27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我們是上帝的兒女（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2:28-4:6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上帝是愛（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4:7-21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401590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讓心靈保持透亮（約壹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1:5-2:6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323528" y="1600200"/>
            <a:ext cx="849694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讓心靈保持透亮，意識生命重建的迫切。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1:5-7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讓心靈保持透亮，體驗生命重建的自由。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1:8-10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讓心靈保持透亮，明白生命重建的代價。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2:1-2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讓心靈保持透亮，活岀生命重建的人生。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2:3-6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822421014"/>
      </p:ext>
    </p:extLst>
  </p:cSld>
  <p:clrMapOvr>
    <a:masterClrMapping/>
  </p:clrMapOvr>
</p:sld>
</file>

<file path=ppt/theme/theme1.xml><?xml version="1.0" encoding="utf-8"?>
<a:theme xmlns:a="http://schemas.openxmlformats.org/drawingml/2006/main" name="地平線">
  <a:themeElements>
    <a:clrScheme name="地平線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地平線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平線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19</TotalTime>
  <Words>160</Words>
  <Application>Microsoft Office PowerPoint</Application>
  <PresentationFormat>如螢幕大小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地平線</vt:lpstr>
      <vt:lpstr>讓心靈保持透亮（約壹1:5-2:6）</vt:lpstr>
      <vt:lpstr>簡介＜約翰壹書＞</vt:lpstr>
      <vt:lpstr>讓心靈保持透亮（約壹1:5-2:6）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讓心靈保持透亮（約壹1:5-2:6）</dc:title>
  <dc:creator>Matthew</dc:creator>
  <cp:lastModifiedBy>Matthew</cp:lastModifiedBy>
  <cp:revision>6</cp:revision>
  <dcterms:created xsi:type="dcterms:W3CDTF">2015-07-24T02:27:59Z</dcterms:created>
  <dcterms:modified xsi:type="dcterms:W3CDTF">2015-07-24T04:48:20Z</dcterms:modified>
</cp:coreProperties>
</file>