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F7F-FEBF-4D14-9F6E-729CEDF399C5}" type="datetimeFigureOut">
              <a:rPr lang="zh-HK" altLang="en-US" smtClean="0"/>
              <a:t>24/7/2015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D5E8-9DB1-4B6C-8C5F-E40F5297C89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F7F-FEBF-4D14-9F6E-729CEDF399C5}" type="datetimeFigureOut">
              <a:rPr lang="zh-HK" altLang="en-US" smtClean="0"/>
              <a:t>24/7/2015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D5E8-9DB1-4B6C-8C5F-E40F5297C8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F7F-FEBF-4D14-9F6E-729CEDF399C5}" type="datetimeFigureOut">
              <a:rPr lang="zh-HK" altLang="en-US" smtClean="0"/>
              <a:t>24/7/2015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D5E8-9DB1-4B6C-8C5F-E40F5297C8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F7F-FEBF-4D14-9F6E-729CEDF399C5}" type="datetimeFigureOut">
              <a:rPr lang="zh-HK" altLang="en-US" smtClean="0"/>
              <a:t>24/7/2015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D5E8-9DB1-4B6C-8C5F-E40F5297C893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F7F-FEBF-4D14-9F6E-729CEDF399C5}" type="datetimeFigureOut">
              <a:rPr lang="zh-HK" altLang="en-US" smtClean="0"/>
              <a:t>24/7/2015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D5E8-9DB1-4B6C-8C5F-E40F5297C8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F7F-FEBF-4D14-9F6E-729CEDF399C5}" type="datetimeFigureOut">
              <a:rPr lang="zh-HK" altLang="en-US" smtClean="0"/>
              <a:t>24/7/2015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D5E8-9DB1-4B6C-8C5F-E40F5297C8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F7F-FEBF-4D14-9F6E-729CEDF399C5}" type="datetimeFigureOut">
              <a:rPr lang="zh-HK" altLang="en-US" smtClean="0"/>
              <a:t>24/7/2015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D5E8-9DB1-4B6C-8C5F-E40F5297C8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F7F-FEBF-4D14-9F6E-729CEDF399C5}" type="datetimeFigureOut">
              <a:rPr lang="zh-HK" altLang="en-US" smtClean="0"/>
              <a:t>24/7/2015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D5E8-9DB1-4B6C-8C5F-E40F5297C8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F7F-FEBF-4D14-9F6E-729CEDF399C5}" type="datetimeFigureOut">
              <a:rPr lang="zh-HK" altLang="en-US" smtClean="0"/>
              <a:t>24/7/2015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D5E8-9DB1-4B6C-8C5F-E40F5297C8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F7F-FEBF-4D14-9F6E-729CEDF399C5}" type="datetimeFigureOut">
              <a:rPr lang="zh-HK" altLang="en-US" smtClean="0"/>
              <a:t>24/7/2015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D5E8-9DB1-4B6C-8C5F-E40F5297C8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FF7F-FEBF-4D14-9F6E-729CEDF399C5}" type="datetimeFigureOut">
              <a:rPr lang="zh-HK" altLang="en-US" smtClean="0"/>
              <a:t>24/7/2015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3D5E8-9DB1-4B6C-8C5F-E40F5297C8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626FF7F-FEBF-4D14-9F6E-729CEDF399C5}" type="datetimeFigureOut">
              <a:rPr lang="zh-HK" altLang="en-US" smtClean="0"/>
              <a:t>24/7/2015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853D5E8-9DB1-4B6C-8C5F-E40F5297C893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讓心靈保持透亮（約壹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1:5-2:6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882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634082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簡介＜約翰壹書＞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1052736"/>
            <a:ext cx="7924800" cy="4662264"/>
          </a:xfrm>
        </p:spPr>
        <p:txBody>
          <a:bodyPr>
            <a:normAutofit lnSpcReduction="10000"/>
          </a:bodyPr>
          <a:lstStyle/>
          <a:p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特色：蘊含多個神學討論（基督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論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上帝論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罪與救恩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彼此相愛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末世論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聖靈論</a:t>
            </a:r>
            <a:r>
              <a:rPr lang="en-US" altLang="zh-TW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教會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論）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主題：重置關係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關係的障礙：偶像（約壹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5:21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個主要內容：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上帝是光（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1:5-2:27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我們是上帝的兒女（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2:28-4:6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3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上帝是愛（</a:t>
            </a: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4:7-21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01590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讓心靈保持透亮（約壹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1:5-2:6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讓心靈保持透亮，意識生命重建的迫切。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1:5-7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讓心靈保持透亮，體驗生命重建的自由。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1:8-10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讓心靈保持透亮，明白生命重建的代價。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2:1-2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讓心靈保持透亮，活岀生命重建的人生。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2:3-6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22421014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19</TotalTime>
  <Words>160</Words>
  <Application>Microsoft Office PowerPoint</Application>
  <PresentationFormat>如螢幕大小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地平線</vt:lpstr>
      <vt:lpstr>讓心靈保持透亮（約壹1:5-2:6）</vt:lpstr>
      <vt:lpstr>簡介＜約翰壹書＞</vt:lpstr>
      <vt:lpstr>讓心靈保持透亮（約壹1:5-2:6）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讓心靈保持透亮（約壹1:5-2:6）</dc:title>
  <dc:creator>Matthew</dc:creator>
  <cp:lastModifiedBy>Matthew</cp:lastModifiedBy>
  <cp:revision>6</cp:revision>
  <dcterms:created xsi:type="dcterms:W3CDTF">2015-07-24T02:27:59Z</dcterms:created>
  <dcterms:modified xsi:type="dcterms:W3CDTF">2015-07-24T04:48:20Z</dcterms:modified>
</cp:coreProperties>
</file>