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4BB8125-B29A-4F97-A217-01B02D59DEA0}" type="datetimeFigureOut">
              <a:rPr lang="zh-HK" altLang="en-US" smtClean="0"/>
              <a:t>3/7/2015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C019847-F5E6-4EDB-9588-AA688C5A26FC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讓價值存留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以斯帖記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9:20-10:3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122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讓價值存留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（以斯帖記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9:20-10:3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1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主旨：度過危難的生命經歷，雖然經歷不會重複，但我們學習從經歷提取可以延續的價值。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0794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讓價值存留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（以斯帖記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9:20-10:3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1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活著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是可見的神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蹟（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9:20-22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恩典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是運氣的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解說（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9:23-28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無助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是禱告的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動力（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9:29-32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是見證的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場景（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10:1-3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4018928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</TotalTime>
  <Words>91</Words>
  <Application>Microsoft Office PowerPoint</Application>
  <PresentationFormat>如螢幕大小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地平線</vt:lpstr>
      <vt:lpstr>讓價值存留 以斯帖記9:20-10:3</vt:lpstr>
      <vt:lpstr>讓價值存留（以斯帖記9:20-10:3）</vt:lpstr>
      <vt:lpstr>讓價值存留（以斯帖記9:20-10:3）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讓價值存留 以斯帖記9:20-10:3</dc:title>
  <dc:creator>Matthew</dc:creator>
  <cp:lastModifiedBy>Matthew</cp:lastModifiedBy>
  <cp:revision>3</cp:revision>
  <dcterms:created xsi:type="dcterms:W3CDTF">2015-07-03T04:57:29Z</dcterms:created>
  <dcterms:modified xsi:type="dcterms:W3CDTF">2015-07-03T06:50:14Z</dcterms:modified>
</cp:coreProperties>
</file>