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3" r:id="rId4"/>
    <p:sldId id="265" r:id="rId5"/>
    <p:sldId id="266" r:id="rId6"/>
    <p:sldId id="270" r:id="rId7"/>
    <p:sldId id="267" r:id="rId8"/>
    <p:sldId id="268" r:id="rId9"/>
    <p:sldId id="269" r:id="rId10"/>
    <p:sldId id="272" r:id="rId11"/>
    <p:sldId id="257" r:id="rId12"/>
    <p:sldId id="260" r:id="rId13"/>
    <p:sldId id="271" r:id="rId14"/>
    <p:sldId id="259" r:id="rId15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3AF34-2A2A-452B-B3CF-5D1BD5F7FADD}" type="datetimeFigureOut">
              <a:rPr lang="zh-HK" altLang="en-US" smtClean="0"/>
              <a:t>19/6/2015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C341D-21EA-40D1-B0A5-1CD3016A6EB3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3AF34-2A2A-452B-B3CF-5D1BD5F7FADD}" type="datetimeFigureOut">
              <a:rPr lang="zh-HK" altLang="en-US" smtClean="0"/>
              <a:t>19/6/2015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C341D-21EA-40D1-B0A5-1CD3016A6EB3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3AF34-2A2A-452B-B3CF-5D1BD5F7FADD}" type="datetimeFigureOut">
              <a:rPr lang="zh-HK" altLang="en-US" smtClean="0"/>
              <a:t>19/6/2015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C341D-21EA-40D1-B0A5-1CD3016A6EB3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3AF34-2A2A-452B-B3CF-5D1BD5F7FADD}" type="datetimeFigureOut">
              <a:rPr lang="zh-HK" altLang="en-US" smtClean="0"/>
              <a:t>19/6/2015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C341D-21EA-40D1-B0A5-1CD3016A6EB3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3AF34-2A2A-452B-B3CF-5D1BD5F7FADD}" type="datetimeFigureOut">
              <a:rPr lang="zh-HK" altLang="en-US" smtClean="0"/>
              <a:t>19/6/2015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C341D-21EA-40D1-B0A5-1CD3016A6EB3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3AF34-2A2A-452B-B3CF-5D1BD5F7FADD}" type="datetimeFigureOut">
              <a:rPr lang="zh-HK" altLang="en-US" smtClean="0"/>
              <a:t>19/6/2015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C341D-21EA-40D1-B0A5-1CD3016A6EB3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3AF34-2A2A-452B-B3CF-5D1BD5F7FADD}" type="datetimeFigureOut">
              <a:rPr lang="zh-HK" altLang="en-US" smtClean="0"/>
              <a:t>19/6/2015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C341D-21EA-40D1-B0A5-1CD3016A6EB3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3AF34-2A2A-452B-B3CF-5D1BD5F7FADD}" type="datetimeFigureOut">
              <a:rPr lang="zh-HK" altLang="en-US" smtClean="0"/>
              <a:t>19/6/2015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C341D-21EA-40D1-B0A5-1CD3016A6EB3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3AF34-2A2A-452B-B3CF-5D1BD5F7FADD}" type="datetimeFigureOut">
              <a:rPr lang="zh-HK" altLang="en-US" smtClean="0"/>
              <a:t>19/6/2015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C341D-21EA-40D1-B0A5-1CD3016A6EB3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3AF34-2A2A-452B-B3CF-5D1BD5F7FADD}" type="datetimeFigureOut">
              <a:rPr lang="zh-HK" altLang="en-US" smtClean="0"/>
              <a:t>19/6/2015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C341D-21EA-40D1-B0A5-1CD3016A6EB3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3AF34-2A2A-452B-B3CF-5D1BD5F7FADD}" type="datetimeFigureOut">
              <a:rPr lang="zh-HK" altLang="en-US" smtClean="0"/>
              <a:t>19/6/2015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C341D-21EA-40D1-B0A5-1CD3016A6EB3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C6C3AF34-2A2A-452B-B3CF-5D1BD5F7FADD}" type="datetimeFigureOut">
              <a:rPr lang="zh-HK" altLang="en-US" smtClean="0"/>
              <a:t>19/6/2015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542C341D-21EA-40D1-B0A5-1CD3016A6EB3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zd-kabtJK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列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王紀下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章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6-14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兩位男士之間的生命交流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8710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HK" altLang="en-US" sz="3200" b="1" dirty="0"/>
              <a:t>發現號－－</a:t>
            </a:r>
            <a:r>
              <a:rPr lang="en-US" altLang="zh-HK" sz="3200" b="1" dirty="0" err="1"/>
              <a:t>RubberBand</a:t>
            </a:r>
            <a:endParaRPr lang="zh-HK" altLang="en-US" sz="32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b="1" dirty="0" smtClean="0"/>
              <a:t>主</a:t>
            </a:r>
            <a:r>
              <a:rPr lang="zh-TW" altLang="en-US" sz="3200" b="1" dirty="0"/>
              <a:t>唱：</a:t>
            </a:r>
            <a:r>
              <a:rPr lang="en-US" altLang="zh-TW" sz="3200" b="1" dirty="0" err="1"/>
              <a:t>RubberBand</a:t>
            </a:r>
            <a:endParaRPr lang="en-US" altLang="zh-TW" sz="3200" b="1" dirty="0"/>
          </a:p>
          <a:p>
            <a:pPr marL="0" indent="0">
              <a:buNone/>
            </a:pPr>
            <a:r>
              <a:rPr lang="zh-TW" altLang="en-US" sz="3200" b="1" dirty="0"/>
              <a:t>作曲：偉．正．藝琛</a:t>
            </a:r>
            <a:r>
              <a:rPr lang="en-US" altLang="zh-TW" sz="3200" b="1" dirty="0"/>
              <a:t>@</a:t>
            </a:r>
            <a:r>
              <a:rPr lang="en-US" altLang="zh-TW" sz="3200" b="1" dirty="0" err="1"/>
              <a:t>RubberBand</a:t>
            </a:r>
            <a:endParaRPr lang="en-US" altLang="zh-TW" sz="3200" b="1" dirty="0"/>
          </a:p>
          <a:p>
            <a:pPr marL="0" indent="0">
              <a:buNone/>
            </a:pPr>
            <a:r>
              <a:rPr lang="zh-TW" altLang="en-US" sz="3200" b="1" dirty="0"/>
              <a:t>填詞：</a:t>
            </a:r>
            <a:r>
              <a:rPr lang="en-US" altLang="zh-TW" sz="3200" b="1" dirty="0"/>
              <a:t>6</a:t>
            </a:r>
            <a:r>
              <a:rPr lang="zh-TW" altLang="en-US" sz="3200" b="1" dirty="0"/>
              <a:t>號 </a:t>
            </a:r>
            <a:r>
              <a:rPr lang="en-US" altLang="zh-TW" sz="3200" b="1" dirty="0"/>
              <a:t>@</a:t>
            </a:r>
            <a:r>
              <a:rPr lang="en-US" altLang="zh-TW" sz="3200" b="1" dirty="0" err="1"/>
              <a:t>RubberBand</a:t>
            </a:r>
            <a:r>
              <a:rPr lang="zh-TW" altLang="en-US" sz="3200" b="1" dirty="0"/>
              <a:t>．</a:t>
            </a:r>
            <a:r>
              <a:rPr lang="en-US" altLang="zh-TW" sz="3200" b="1" dirty="0">
                <a:solidFill>
                  <a:srgbClr val="00B0F0"/>
                </a:solidFill>
              </a:rPr>
              <a:t>Tim </a:t>
            </a:r>
            <a:r>
              <a:rPr lang="en-US" altLang="zh-TW" sz="3200" b="1" dirty="0" err="1">
                <a:solidFill>
                  <a:srgbClr val="00B0F0"/>
                </a:solidFill>
              </a:rPr>
              <a:t>Lui</a:t>
            </a:r>
            <a:endParaRPr lang="en-US" altLang="zh-TW" sz="3200" b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zh-TW" altLang="en-US" sz="3200" b="1" dirty="0"/>
              <a:t>編曲：</a:t>
            </a:r>
            <a:r>
              <a:rPr lang="en-US" altLang="zh-TW" sz="3200" b="1" dirty="0" err="1"/>
              <a:t>RubberBand</a:t>
            </a:r>
            <a:endParaRPr lang="en-US" altLang="zh-TW" sz="3200" b="1" dirty="0"/>
          </a:p>
          <a:p>
            <a:pPr marL="0" indent="0">
              <a:buNone/>
            </a:pPr>
            <a:r>
              <a:rPr lang="zh-TW" altLang="en-US" sz="3200" b="1" dirty="0"/>
              <a:t>監製：雷頌德．</a:t>
            </a:r>
            <a:r>
              <a:rPr lang="en-US" altLang="zh-TW" sz="3200" b="1" dirty="0" err="1"/>
              <a:t>RubberBand</a:t>
            </a:r>
            <a:endParaRPr lang="en-US" altLang="zh-TW" sz="3200" b="1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36069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兩位男士之間的生命交流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（列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王紀下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章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6-14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節）</a:t>
            </a:r>
            <a:endParaRPr lang="zh-HK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395536" y="1600200"/>
            <a:ext cx="8424936" cy="4493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8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以利亞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r>
              <a:rPr lang="zh-TW" altLang="en-US" sz="28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以利沙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於列王紀上</a:t>
            </a:r>
            <a:r>
              <a:rPr lang="zh-TW" altLang="en-US" sz="2800" b="1" dirty="0" smtClean="0">
                <a:latin typeface="新細明體"/>
                <a:ea typeface="新細明體"/>
              </a:rPr>
              <a:t>、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下的意義：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亞哈王統治下，以色列國陷入屬靈光景最黑暗的時期，然而，這也是是北國經歷神的恩典最多的時期。神賜給以色列國兩位大有能力的先知－－以利亞和以利沙，神透國他們行了很多神蹟。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楊詠嫦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、梁美心著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＜上帝的家書＞頁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139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dirty="0" smtClean="0"/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10225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兩位男士之間的生命交流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（列王記下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章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6-14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節）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251520" y="1600200"/>
            <a:ext cx="8568952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講道經文背景：</a:t>
            </a:r>
          </a:p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兩位男士（師徒關係）臨別的對話。</a:t>
            </a:r>
          </a:p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對話中交流了互相的期望。</a:t>
            </a:r>
          </a:p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透過交流，承傳了上帝的同在。</a:t>
            </a:r>
          </a:p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我們從以利亞及以利沙的交流內容，學習信徒生　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命交流。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79257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兩位男士之間的生命交流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（列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王紀下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章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6-14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節）</a:t>
            </a:r>
            <a:endParaRPr lang="zh-HK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251520" y="1600200"/>
            <a:ext cx="8640960" cy="44210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祈禱：親愛的主，你是有恩典，有憐憫的神，但是，你也施行公義的審判。求主幫助我們跨越歷史的鴻溝，幫助我們明白這些歷史對現今世代的意義。希望我們因敬畏你的名，能夠像以利亞和以利沙那樣將生命帶給周圍的人。求你使用我們，幫助我們能夠在社會中成為強有力的見證，因為從起初你的心意就是要萬民歸向你，幫助我們能夠肩負起這個責任，並從中體驗到你的祝福。祈禱</a:t>
            </a:r>
            <a:r>
              <a:rPr lang="zh-TW" altLang="en-US" sz="3000" b="1" dirty="0" smtClean="0">
                <a:latin typeface="新細明體"/>
                <a:ea typeface="新細明體"/>
              </a:rPr>
              <a:t>、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感恩，奉主耶穌的名，阿們。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楊詠嫦</a:t>
            </a: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、梁美心著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＜上帝的家書＞頁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48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dirty="0" smtClean="0"/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62484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兩位男士之間的生命交流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（列王記下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章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6-14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節）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395536" y="1600200"/>
            <a:ext cx="8424936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遇到一份擴闊生命的關係，珍惜！（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6-7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看見對方展現生命的成就，學習！（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8-9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發現對方追尋生命的動力，共鳴！（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10-12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面對一個突破生命的功課，實踐！（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13-16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6216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HK" altLang="en-US" sz="3200" b="1" dirty="0"/>
              <a:t>發現號－－</a:t>
            </a:r>
            <a:r>
              <a:rPr lang="en-US" altLang="zh-HK" sz="3200" b="1" dirty="0" err="1"/>
              <a:t>RubberBand</a:t>
            </a:r>
            <a:endParaRPr lang="zh-HK" altLang="en-US" sz="32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b="1" dirty="0" smtClean="0"/>
              <a:t>主</a:t>
            </a:r>
            <a:r>
              <a:rPr lang="zh-TW" altLang="en-US" sz="3200" b="1" dirty="0"/>
              <a:t>唱：</a:t>
            </a:r>
            <a:r>
              <a:rPr lang="en-US" altLang="zh-TW" sz="3200" b="1" dirty="0" err="1"/>
              <a:t>RubberBand</a:t>
            </a:r>
            <a:endParaRPr lang="en-US" altLang="zh-TW" sz="3200" b="1" dirty="0"/>
          </a:p>
          <a:p>
            <a:pPr marL="0" indent="0">
              <a:buNone/>
            </a:pPr>
            <a:r>
              <a:rPr lang="zh-TW" altLang="en-US" sz="3200" b="1" dirty="0"/>
              <a:t>作曲：偉．正．藝琛</a:t>
            </a:r>
            <a:r>
              <a:rPr lang="en-US" altLang="zh-TW" sz="3200" b="1" dirty="0"/>
              <a:t>@</a:t>
            </a:r>
            <a:r>
              <a:rPr lang="en-US" altLang="zh-TW" sz="3200" b="1" dirty="0" err="1"/>
              <a:t>RubberBand</a:t>
            </a:r>
            <a:endParaRPr lang="en-US" altLang="zh-TW" sz="3200" b="1" dirty="0"/>
          </a:p>
          <a:p>
            <a:pPr marL="0" indent="0">
              <a:buNone/>
            </a:pPr>
            <a:r>
              <a:rPr lang="zh-TW" altLang="en-US" sz="3200" b="1" dirty="0"/>
              <a:t>填詞：</a:t>
            </a:r>
            <a:r>
              <a:rPr lang="en-US" altLang="zh-TW" sz="3200" b="1" dirty="0"/>
              <a:t>6</a:t>
            </a:r>
            <a:r>
              <a:rPr lang="zh-TW" altLang="en-US" sz="3200" b="1" dirty="0"/>
              <a:t>號 </a:t>
            </a:r>
            <a:r>
              <a:rPr lang="en-US" altLang="zh-TW" sz="3200" b="1" dirty="0"/>
              <a:t>@</a:t>
            </a:r>
            <a:r>
              <a:rPr lang="en-US" altLang="zh-TW" sz="3200" b="1" dirty="0" err="1"/>
              <a:t>RubberBand</a:t>
            </a:r>
            <a:r>
              <a:rPr lang="zh-TW" altLang="en-US" sz="3200" b="1" dirty="0"/>
              <a:t>．</a:t>
            </a:r>
            <a:r>
              <a:rPr lang="en-US" altLang="zh-TW" sz="3200" b="1" dirty="0">
                <a:solidFill>
                  <a:srgbClr val="00B0F0"/>
                </a:solidFill>
              </a:rPr>
              <a:t>Tim </a:t>
            </a:r>
            <a:r>
              <a:rPr lang="en-US" altLang="zh-TW" sz="3200" b="1" dirty="0" err="1">
                <a:solidFill>
                  <a:srgbClr val="00B0F0"/>
                </a:solidFill>
              </a:rPr>
              <a:t>Lui</a:t>
            </a:r>
            <a:endParaRPr lang="en-US" altLang="zh-TW" sz="3200" b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zh-TW" altLang="en-US" sz="3200" b="1" dirty="0"/>
              <a:t>編曲：</a:t>
            </a:r>
            <a:r>
              <a:rPr lang="en-US" altLang="zh-TW" sz="3200" b="1" dirty="0" err="1"/>
              <a:t>RubberBand</a:t>
            </a:r>
            <a:endParaRPr lang="en-US" altLang="zh-TW" sz="3200" b="1" dirty="0"/>
          </a:p>
          <a:p>
            <a:pPr marL="0" indent="0">
              <a:buNone/>
            </a:pPr>
            <a:r>
              <a:rPr lang="zh-TW" altLang="en-US" sz="3200" b="1" dirty="0"/>
              <a:t>監製：雷頌德．</a:t>
            </a:r>
            <a:r>
              <a:rPr lang="en-US" altLang="zh-TW" sz="3200" b="1" dirty="0" err="1"/>
              <a:t>RubberBand</a:t>
            </a:r>
            <a:endParaRPr lang="en-US" altLang="zh-TW" sz="3200" b="1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32663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 smtClean="0"/>
              <a:t>發現號</a:t>
            </a:r>
            <a:r>
              <a:rPr lang="zh-TW" altLang="en-US" sz="3200" b="1" dirty="0"/>
              <a:t>－</a:t>
            </a:r>
            <a:r>
              <a:rPr lang="zh-TW" altLang="en-US" sz="3200" b="1" dirty="0" smtClean="0"/>
              <a:t>－</a:t>
            </a:r>
            <a:r>
              <a:rPr lang="en-US" altLang="zh-TW" sz="3200" b="1" dirty="0" err="1" smtClean="0"/>
              <a:t>RubberBand</a:t>
            </a:r>
            <a:endParaRPr lang="zh-HK" altLang="en-US" sz="32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HK" dirty="0">
                <a:hlinkClick r:id="rId2"/>
              </a:rPr>
              <a:t>https://www.youtube.com/watch?v=Hzd-kabtJK4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70441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210872" cy="1143000"/>
          </a:xfrm>
        </p:spPr>
        <p:txBody>
          <a:bodyPr>
            <a:normAutofit/>
          </a:bodyPr>
          <a:lstStyle/>
          <a:p>
            <a:r>
              <a:rPr lang="zh-TW" altLang="en-US" sz="3200" b="1" dirty="0" smtClean="0"/>
              <a:t>發現號－－</a:t>
            </a:r>
            <a:r>
              <a:rPr lang="en-US" altLang="zh-TW" sz="3200" b="1" dirty="0" err="1" smtClean="0"/>
              <a:t>RubberBand</a:t>
            </a:r>
            <a:r>
              <a:rPr lang="zh-TW" altLang="en-US" sz="3200" b="1" dirty="0" smtClean="0"/>
              <a:t> </a:t>
            </a:r>
            <a:r>
              <a:rPr lang="en-US" altLang="zh-TW" sz="3200" b="1" dirty="0" smtClean="0"/>
              <a:t>(1)</a:t>
            </a:r>
            <a:endParaRPr lang="zh-HK" altLang="en-US" sz="32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323528" y="1600200"/>
            <a:ext cx="849694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b="1" dirty="0" smtClean="0"/>
              <a:t>撞</a:t>
            </a:r>
            <a:r>
              <a:rPr lang="zh-TW" altLang="en-US" sz="3200" b="1" dirty="0"/>
              <a:t>進了冰山　捲上了急灣　一秒從未想折返</a:t>
            </a:r>
          </a:p>
          <a:p>
            <a:pPr marL="0" indent="0">
              <a:buNone/>
            </a:pPr>
            <a:r>
              <a:rPr lang="zh-TW" altLang="en-US" sz="3200" b="1" dirty="0"/>
              <a:t>就望到了　就能望到了　終會踏足這峽灣</a:t>
            </a:r>
          </a:p>
          <a:p>
            <a:pPr marL="0" indent="0">
              <a:buNone/>
            </a:pPr>
            <a:r>
              <a:rPr lang="zh-TW" altLang="en-US" sz="3200" b="1" dirty="0"/>
              <a:t>劃破了風衣　丟了救生衣　未曾想過會倖免</a:t>
            </a:r>
          </a:p>
          <a:p>
            <a:pPr marL="0" indent="0">
              <a:buNone/>
            </a:pPr>
            <a:r>
              <a:rPr lang="zh-TW" altLang="en-US" sz="3200" b="1" dirty="0"/>
              <a:t>若生於某個　總擠不進我地點　註定遠征一遍</a:t>
            </a:r>
          </a:p>
          <a:p>
            <a:pPr marL="0" indent="0">
              <a:buNone/>
            </a:pPr>
            <a:endParaRPr lang="zh-TW" altLang="en-US" dirty="0"/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92475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138864" cy="1143000"/>
          </a:xfrm>
        </p:spPr>
        <p:txBody>
          <a:bodyPr>
            <a:normAutofit/>
          </a:bodyPr>
          <a:lstStyle/>
          <a:p>
            <a:r>
              <a:rPr lang="zh-HK" altLang="en-US" sz="3200" b="1" dirty="0"/>
              <a:t>發現號－－</a:t>
            </a:r>
            <a:r>
              <a:rPr lang="en-US" altLang="zh-HK" sz="3200" b="1" dirty="0" err="1" smtClean="0"/>
              <a:t>RubberBand</a:t>
            </a:r>
            <a:r>
              <a:rPr lang="zh-TW" altLang="en-US" sz="3200" b="1" dirty="0" smtClean="0"/>
              <a:t> </a:t>
            </a:r>
            <a:r>
              <a:rPr lang="en-US" altLang="zh-TW" sz="3200" b="1" dirty="0" smtClean="0"/>
              <a:t>(2)</a:t>
            </a:r>
            <a:endParaRPr lang="zh-HK" altLang="en-US" sz="32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395536" y="1600200"/>
            <a:ext cx="842493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b="1" dirty="0" smtClean="0"/>
              <a:t>這</a:t>
            </a:r>
            <a:r>
              <a:rPr lang="zh-TW" altLang="en-US" sz="3200" b="1" dirty="0"/>
              <a:t>發熱汗腺　也都乾透了　</a:t>
            </a:r>
            <a:endParaRPr lang="en-US" altLang="zh-TW" sz="3200" b="1" dirty="0" smtClean="0"/>
          </a:p>
          <a:p>
            <a:pPr marL="0" indent="0">
              <a:buNone/>
            </a:pPr>
            <a:r>
              <a:rPr lang="zh-TW" altLang="en-US" sz="3200" b="1" dirty="0" smtClean="0"/>
              <a:t>雙</a:t>
            </a:r>
            <a:r>
              <a:rPr lang="zh-TW" altLang="en-US" sz="3200" b="1" dirty="0"/>
              <a:t>腿卻繼續狂放　</a:t>
            </a:r>
            <a:r>
              <a:rPr lang="zh-TW" altLang="en-US" sz="3200" b="1" dirty="0" smtClean="0"/>
              <a:t>在</a:t>
            </a:r>
            <a:r>
              <a:rPr lang="zh-TW" altLang="en-US" sz="3200" b="1" dirty="0"/>
              <a:t>衝出那人</a:t>
            </a:r>
            <a:r>
              <a:rPr lang="zh-TW" altLang="en-US" sz="3200" b="1" dirty="0" smtClean="0"/>
              <a:t>浪 </a:t>
            </a:r>
            <a:endParaRPr lang="en-US" altLang="zh-TW" sz="3200" b="1" dirty="0" smtClean="0"/>
          </a:p>
          <a:p>
            <a:pPr marL="0" indent="0">
              <a:buNone/>
            </a:pPr>
            <a:r>
              <a:rPr lang="zh-TW" altLang="en-US" sz="3200" b="1" dirty="0" smtClean="0"/>
              <a:t>幾</a:t>
            </a:r>
            <a:r>
              <a:rPr lang="zh-TW" altLang="en-US" sz="3200" b="1" dirty="0"/>
              <a:t>次被埋葬　窄巷中　</a:t>
            </a:r>
            <a:r>
              <a:rPr lang="zh-TW" altLang="en-US" sz="3200" b="1" dirty="0" smtClean="0"/>
              <a:t>復活</a:t>
            </a:r>
            <a:r>
              <a:rPr lang="zh-TW" altLang="en-US" sz="3200" b="1" dirty="0"/>
              <a:t>過幾趟　</a:t>
            </a:r>
            <a:endParaRPr lang="en-US" altLang="zh-TW" sz="3200" b="1" dirty="0" smtClean="0"/>
          </a:p>
          <a:p>
            <a:pPr marL="0" indent="0">
              <a:buNone/>
            </a:pPr>
            <a:r>
              <a:rPr lang="zh-TW" altLang="en-US" sz="3200" b="1" dirty="0" smtClean="0"/>
              <a:t>留</a:t>
            </a:r>
            <a:r>
              <a:rPr lang="zh-TW" altLang="en-US" sz="3200" b="1" dirty="0"/>
              <a:t>一口氣</a:t>
            </a:r>
            <a:r>
              <a:rPr lang="zh-TW" altLang="en-US" sz="3200" b="1" dirty="0" smtClean="0"/>
              <a:t>講　再</a:t>
            </a:r>
            <a:r>
              <a:rPr lang="zh-TW" altLang="en-US" sz="3200" b="1" dirty="0"/>
              <a:t>失敗　至懂看透　</a:t>
            </a:r>
            <a:endParaRPr lang="en-US" altLang="zh-TW" sz="3200" b="1" dirty="0" smtClean="0"/>
          </a:p>
          <a:p>
            <a:pPr marL="0" indent="0">
              <a:buNone/>
            </a:pPr>
            <a:r>
              <a:rPr lang="zh-TW" altLang="en-US" sz="3200" b="1" dirty="0" smtClean="0"/>
              <a:t>那</a:t>
            </a:r>
            <a:r>
              <a:rPr lang="zh-TW" altLang="en-US" sz="3200" b="1" dirty="0"/>
              <a:t>不甘　</a:t>
            </a:r>
            <a:r>
              <a:rPr lang="zh-TW" altLang="en-US" sz="3200" b="1" dirty="0" smtClean="0"/>
              <a:t>去</a:t>
            </a:r>
            <a:r>
              <a:rPr lang="zh-TW" altLang="en-US" sz="3200" b="1" dirty="0"/>
              <a:t>為我來營救　向著太陽狂走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22744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282880" cy="1143000"/>
          </a:xfrm>
        </p:spPr>
        <p:txBody>
          <a:bodyPr>
            <a:normAutofit/>
          </a:bodyPr>
          <a:lstStyle/>
          <a:p>
            <a:r>
              <a:rPr lang="zh-HK" altLang="en-US" sz="3200" b="1" dirty="0"/>
              <a:t>發現號－－</a:t>
            </a:r>
            <a:r>
              <a:rPr lang="en-US" altLang="zh-HK" sz="3200" b="1" dirty="0" err="1" smtClean="0"/>
              <a:t>RubberBand</a:t>
            </a:r>
            <a:r>
              <a:rPr lang="zh-TW" altLang="en-US" sz="3200" b="1" dirty="0" smtClean="0"/>
              <a:t> </a:t>
            </a:r>
            <a:r>
              <a:rPr lang="en-US" altLang="zh-TW" sz="3200" b="1" dirty="0" smtClean="0"/>
              <a:t>(3)</a:t>
            </a:r>
            <a:endParaRPr lang="zh-HK" altLang="en-US" sz="32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251520" y="1600200"/>
            <a:ext cx="843528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b="1" dirty="0" smtClean="0"/>
              <a:t>撞</a:t>
            </a:r>
            <a:r>
              <a:rPr lang="zh-TW" altLang="en-US" sz="3200" b="1" dirty="0"/>
              <a:t>進了冰山　捲上了急灣　一秒從未想折返</a:t>
            </a:r>
          </a:p>
          <a:p>
            <a:pPr marL="0" indent="0">
              <a:buNone/>
            </a:pPr>
            <a:r>
              <a:rPr lang="zh-TW" altLang="en-US" sz="3200" b="1" dirty="0"/>
              <a:t>就望到了　就能望到了　終會踏足這峽灣</a:t>
            </a:r>
          </a:p>
          <a:p>
            <a:pPr marL="0" indent="0">
              <a:buNone/>
            </a:pPr>
            <a:r>
              <a:rPr lang="zh-TW" altLang="en-US" sz="3200" b="1" dirty="0"/>
              <a:t>劃破了風衣　丟了救生衣　未曾想過會倖免</a:t>
            </a:r>
          </a:p>
          <a:p>
            <a:pPr marL="0" indent="0">
              <a:buNone/>
            </a:pPr>
            <a:r>
              <a:rPr lang="zh-TW" altLang="en-US" sz="3200" b="1" dirty="0"/>
              <a:t>逆光中進發　不甘安置到盲點　上路去再實踐</a:t>
            </a:r>
          </a:p>
          <a:p>
            <a:pPr marL="0" indent="0">
              <a:buNone/>
            </a:pPr>
            <a:endParaRPr lang="zh-TW" altLang="en-US" dirty="0"/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39547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138864" cy="1143000"/>
          </a:xfrm>
        </p:spPr>
        <p:txBody>
          <a:bodyPr>
            <a:normAutofit/>
          </a:bodyPr>
          <a:lstStyle/>
          <a:p>
            <a:r>
              <a:rPr lang="zh-HK" altLang="en-US" sz="3200" b="1" dirty="0"/>
              <a:t>發現號－－</a:t>
            </a:r>
            <a:r>
              <a:rPr lang="en-US" altLang="zh-HK" sz="3200" b="1" dirty="0" err="1" smtClean="0"/>
              <a:t>RubberBand</a:t>
            </a:r>
            <a:r>
              <a:rPr lang="zh-TW" altLang="en-US" sz="3200" b="1" dirty="0" smtClean="0"/>
              <a:t> </a:t>
            </a:r>
            <a:r>
              <a:rPr lang="en-US" altLang="zh-TW" sz="3200" b="1" dirty="0" smtClean="0"/>
              <a:t>(4)</a:t>
            </a:r>
            <a:endParaRPr lang="zh-HK" altLang="en-US" sz="32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395536" y="1600200"/>
            <a:ext cx="8138864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b="1" dirty="0" smtClean="0"/>
              <a:t>板塊</a:t>
            </a:r>
            <a:r>
              <a:rPr lang="zh-TW" altLang="en-US" sz="3200" b="1" dirty="0"/>
              <a:t>移動了　亂世中絕地裡反抗　</a:t>
            </a:r>
            <a:endParaRPr lang="en-US" altLang="zh-TW" sz="3200" b="1" dirty="0" smtClean="0"/>
          </a:p>
          <a:p>
            <a:pPr marL="0" indent="0">
              <a:buNone/>
            </a:pPr>
            <a:r>
              <a:rPr lang="zh-TW" altLang="en-US" sz="3200" b="1" dirty="0" smtClean="0"/>
              <a:t>誰</a:t>
            </a:r>
            <a:r>
              <a:rPr lang="zh-TW" altLang="en-US" sz="3200" b="1" dirty="0"/>
              <a:t>躲於暗</a:t>
            </a:r>
            <a:r>
              <a:rPr lang="zh-TW" altLang="en-US" sz="3200" b="1" dirty="0" smtClean="0"/>
              <a:t>光　直到</a:t>
            </a:r>
            <a:r>
              <a:rPr lang="zh-TW" altLang="en-US" sz="3200" b="1" dirty="0"/>
              <a:t>失敗　至懂看透　</a:t>
            </a:r>
            <a:endParaRPr lang="en-US" altLang="zh-TW" sz="3200" b="1" dirty="0" smtClean="0"/>
          </a:p>
          <a:p>
            <a:pPr marL="0" indent="0">
              <a:buNone/>
            </a:pPr>
            <a:r>
              <a:rPr lang="zh-TW" altLang="en-US" sz="3200" b="1" dirty="0" smtClean="0"/>
              <a:t>讓</a:t>
            </a:r>
            <a:r>
              <a:rPr lang="zh-TW" altLang="en-US" sz="3200" b="1" dirty="0"/>
              <a:t>那不甘　</a:t>
            </a:r>
            <a:r>
              <a:rPr lang="zh-TW" altLang="en-US" sz="3200" b="1" dirty="0" smtClean="0"/>
              <a:t>去</a:t>
            </a:r>
            <a:r>
              <a:rPr lang="zh-TW" altLang="en-US" sz="3200" b="1" dirty="0"/>
              <a:t>為我來營救　向著太陽狂走</a:t>
            </a:r>
          </a:p>
          <a:p>
            <a:pPr marL="0" indent="0">
              <a:buNone/>
            </a:pPr>
            <a:endParaRPr lang="zh-TW" altLang="en-US" dirty="0"/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83568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HK" altLang="en-US" sz="3200" b="1" dirty="0"/>
              <a:t>發現號－－</a:t>
            </a:r>
            <a:r>
              <a:rPr lang="en-US" altLang="zh-HK" sz="3200" b="1" dirty="0" err="1" smtClean="0"/>
              <a:t>RubberBand</a:t>
            </a:r>
            <a:r>
              <a:rPr lang="zh-TW" altLang="en-US" sz="3200" b="1" dirty="0" smtClean="0"/>
              <a:t> </a:t>
            </a:r>
            <a:r>
              <a:rPr lang="en-US" altLang="zh-TW" sz="3200" b="1" dirty="0" smtClean="0"/>
              <a:t>(5)</a:t>
            </a:r>
            <a:endParaRPr lang="zh-HK" altLang="en-US" sz="32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323528" y="1600200"/>
            <a:ext cx="849694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b="1" dirty="0" smtClean="0"/>
              <a:t>撞</a:t>
            </a:r>
            <a:r>
              <a:rPr lang="zh-TW" altLang="en-US" sz="3200" b="1" dirty="0"/>
              <a:t>進了冰山　捲上了急灣　一秒從未想折返</a:t>
            </a:r>
          </a:p>
          <a:p>
            <a:pPr marL="0" indent="0">
              <a:buNone/>
            </a:pPr>
            <a:r>
              <a:rPr lang="zh-TW" altLang="en-US" sz="3200" b="1" dirty="0"/>
              <a:t>就望到了　就能望到了　終會踏足這峽灣</a:t>
            </a:r>
          </a:p>
          <a:p>
            <a:pPr marL="0" indent="0">
              <a:buNone/>
            </a:pPr>
            <a:r>
              <a:rPr lang="zh-TW" altLang="en-US" sz="3200" b="1" dirty="0"/>
              <a:t>劃破了風衣　丟了救生衣　成全這最美歷險</a:t>
            </a:r>
          </a:p>
          <a:p>
            <a:pPr marL="0" indent="0">
              <a:buNone/>
            </a:pPr>
            <a:r>
              <a:rPr lang="zh-TW" altLang="en-US" sz="3200" b="1" dirty="0"/>
              <a:t>逆光中進發　不甘安置到盲點　上路去再實踐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49129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210872" cy="1143000"/>
          </a:xfrm>
        </p:spPr>
        <p:txBody>
          <a:bodyPr>
            <a:normAutofit/>
          </a:bodyPr>
          <a:lstStyle/>
          <a:p>
            <a:r>
              <a:rPr lang="zh-HK" altLang="en-US" sz="3200" b="1" dirty="0"/>
              <a:t>發現號－－</a:t>
            </a:r>
            <a:r>
              <a:rPr lang="en-US" altLang="zh-HK" sz="3200" b="1" dirty="0" err="1" smtClean="0"/>
              <a:t>RubberBand</a:t>
            </a:r>
            <a:r>
              <a:rPr lang="zh-TW" altLang="en-US" sz="3200" b="1" dirty="0" smtClean="0"/>
              <a:t> </a:t>
            </a:r>
            <a:r>
              <a:rPr lang="en-US" altLang="zh-TW" sz="3200" b="1" dirty="0" smtClean="0"/>
              <a:t>(6)</a:t>
            </a:r>
            <a:endParaRPr lang="zh-HK" altLang="en-US" sz="32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251520" y="1600200"/>
            <a:ext cx="843528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b="1" dirty="0" smtClean="0"/>
              <a:t>撞</a:t>
            </a:r>
            <a:r>
              <a:rPr lang="zh-TW" altLang="en-US" sz="3200" b="1" dirty="0"/>
              <a:t>碎了冰山　衝過了急灣　登上完夢的峽灣</a:t>
            </a:r>
          </a:p>
          <a:p>
            <a:pPr marL="0" indent="0">
              <a:buNone/>
            </a:pPr>
            <a:r>
              <a:rPr lang="zh-TW" altLang="en-US" sz="3200" b="1" dirty="0"/>
              <a:t>望到了　望到了　白雲搭上一片藍</a:t>
            </a:r>
          </a:p>
          <a:p>
            <a:pPr marL="0" indent="0">
              <a:buNone/>
            </a:pPr>
            <a:r>
              <a:rPr lang="zh-TW" altLang="en-US" sz="3200" b="1" dirty="0"/>
              <a:t>記載了凶險　傷勢也不淺　腳踏這裡這一天</a:t>
            </a:r>
          </a:p>
          <a:p>
            <a:pPr marL="0" indent="0">
              <a:buNone/>
            </a:pPr>
            <a:r>
              <a:rPr lang="zh-TW" altLang="en-US" sz="3200" b="1" dirty="0"/>
              <a:t>歷史中結算　一心走出錯地點　幹下遠征一遍</a:t>
            </a:r>
            <a:endParaRPr lang="zh-HK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90545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129</TotalTime>
  <Words>554</Words>
  <Application>Microsoft Office PowerPoint</Application>
  <PresentationFormat>如螢幕大小 (4:3)</PresentationFormat>
  <Paragraphs>68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地平線</vt:lpstr>
      <vt:lpstr>兩位男士之間的生命交流</vt:lpstr>
      <vt:lpstr>發現號－－RubberBand</vt:lpstr>
      <vt:lpstr>發現號－－RubberBand</vt:lpstr>
      <vt:lpstr>發現號－－RubberBand (1)</vt:lpstr>
      <vt:lpstr>發現號－－RubberBand (2)</vt:lpstr>
      <vt:lpstr>發現號－－RubberBand (3)</vt:lpstr>
      <vt:lpstr>發現號－－RubberBand (4)</vt:lpstr>
      <vt:lpstr>發現號－－RubberBand (5)</vt:lpstr>
      <vt:lpstr>發現號－－RubberBand (6)</vt:lpstr>
      <vt:lpstr>發現號－－RubberBand</vt:lpstr>
      <vt:lpstr>兩位男士之間的生命交流 （列王紀下2章6-14節）</vt:lpstr>
      <vt:lpstr>兩位男士之間的生命交流 （列王記下2章6-14節）</vt:lpstr>
      <vt:lpstr>兩位男士之間的生命交流 （列王紀下2章6-14節）</vt:lpstr>
      <vt:lpstr>兩位男士之間的生命交流 （列王記下2章6-14節）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兩位男士之間的生命交流</dc:title>
  <dc:creator>Matthew</dc:creator>
  <cp:lastModifiedBy>Matthew</cp:lastModifiedBy>
  <cp:revision>26</cp:revision>
  <dcterms:created xsi:type="dcterms:W3CDTF">2015-06-19T04:34:27Z</dcterms:created>
  <dcterms:modified xsi:type="dcterms:W3CDTF">2015-06-19T06:50:15Z</dcterms:modified>
</cp:coreProperties>
</file>