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C737E-924E-49B6-8CBC-51B9E384B4FB}" type="datetimeFigureOut">
              <a:rPr lang="zh-HK" altLang="en-US" smtClean="0"/>
              <a:t>5/6/2015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9515-549B-41B6-9B4D-FA3092211EC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C737E-924E-49B6-8CBC-51B9E384B4FB}" type="datetimeFigureOut">
              <a:rPr lang="zh-HK" altLang="en-US" smtClean="0"/>
              <a:t>5/6/2015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9515-549B-41B6-9B4D-FA3092211EC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C737E-924E-49B6-8CBC-51B9E384B4FB}" type="datetimeFigureOut">
              <a:rPr lang="zh-HK" altLang="en-US" smtClean="0"/>
              <a:t>5/6/2015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9515-549B-41B6-9B4D-FA3092211EC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C737E-924E-49B6-8CBC-51B9E384B4FB}" type="datetimeFigureOut">
              <a:rPr lang="zh-HK" altLang="en-US" smtClean="0"/>
              <a:t>5/6/2015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9515-549B-41B6-9B4D-FA3092211EC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C737E-924E-49B6-8CBC-51B9E384B4FB}" type="datetimeFigureOut">
              <a:rPr lang="zh-HK" altLang="en-US" smtClean="0"/>
              <a:t>5/6/2015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9515-549B-41B6-9B4D-FA3092211EC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C737E-924E-49B6-8CBC-51B9E384B4FB}" type="datetimeFigureOut">
              <a:rPr lang="zh-HK" altLang="en-US" smtClean="0"/>
              <a:t>5/6/2015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9515-549B-41B6-9B4D-FA3092211EC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C737E-924E-49B6-8CBC-51B9E384B4FB}" type="datetimeFigureOut">
              <a:rPr lang="zh-HK" altLang="en-US" smtClean="0"/>
              <a:t>5/6/2015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9515-549B-41B6-9B4D-FA3092211EC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C737E-924E-49B6-8CBC-51B9E384B4FB}" type="datetimeFigureOut">
              <a:rPr lang="zh-HK" altLang="en-US" smtClean="0"/>
              <a:t>5/6/2015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9515-549B-41B6-9B4D-FA3092211EC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C737E-924E-49B6-8CBC-51B9E384B4FB}" type="datetimeFigureOut">
              <a:rPr lang="zh-HK" altLang="en-US" smtClean="0"/>
              <a:t>5/6/2015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9515-549B-41B6-9B4D-FA3092211EC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C737E-924E-49B6-8CBC-51B9E384B4FB}" type="datetimeFigureOut">
              <a:rPr lang="zh-HK" altLang="en-US" smtClean="0"/>
              <a:t>5/6/2015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9515-549B-41B6-9B4D-FA3092211EC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C737E-924E-49B6-8CBC-51B9E384B4FB}" type="datetimeFigureOut">
              <a:rPr lang="zh-HK" altLang="en-US" smtClean="0"/>
              <a:t>5/6/2015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9515-549B-41B6-9B4D-FA3092211EC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25C737E-924E-49B6-8CBC-51B9E384B4FB}" type="datetimeFigureOut">
              <a:rPr lang="zh-HK" altLang="en-US" smtClean="0"/>
              <a:t>5/6/2015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B429515-549B-41B6-9B4D-FA3092211EC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「理論與實踐」的成長階梯</a:t>
            </a:r>
            <a:br>
              <a:rPr lang="zh-TW" altLang="en-US" dirty="0" smtClean="0"/>
            </a:br>
            <a:r>
              <a:rPr lang="zh-TW" altLang="en-US" dirty="0" smtClean="0"/>
              <a:t>（以斯帖記 </a:t>
            </a:r>
            <a:r>
              <a:rPr lang="en-US" altLang="zh-TW" dirty="0" smtClean="0"/>
              <a:t>9:1-19</a:t>
            </a:r>
            <a:r>
              <a:rPr lang="zh-TW" altLang="en-US" dirty="0" smtClean="0"/>
              <a:t>）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91696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3600" dirty="0" smtClean="0"/>
              <a:t>「理論與實踐」的成長階梯</a:t>
            </a:r>
            <a:br>
              <a:rPr lang="zh-TW" altLang="en-US" sz="3600" dirty="0" smtClean="0"/>
            </a:br>
            <a:r>
              <a:rPr lang="zh-TW" altLang="en-US" sz="3600" dirty="0" smtClean="0"/>
              <a:t>以斯帖記 </a:t>
            </a:r>
            <a:r>
              <a:rPr lang="en-US" altLang="zh-TW" sz="3600" dirty="0" smtClean="0"/>
              <a:t>9:1-19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 smtClean="0"/>
              <a:t>在一個保護令的原則之下，猶大人正式和敵人對壘。從對壘的歷程，轉化成信仰質素，啟發我們學習在現實生活中，實踐內心的信仰。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5578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3600" dirty="0" smtClean="0"/>
              <a:t>「理論與實踐」的成長階梯</a:t>
            </a:r>
            <a:br>
              <a:rPr lang="zh-TW" altLang="en-US" sz="3600" dirty="0" smtClean="0"/>
            </a:br>
            <a:r>
              <a:rPr lang="zh-TW" altLang="en-US" sz="3600" dirty="0" smtClean="0"/>
              <a:t>以斯帖記 </a:t>
            </a:r>
            <a:r>
              <a:rPr lang="en-US" altLang="zh-TW" sz="3600" dirty="0" smtClean="0"/>
              <a:t>9:1-19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dirty="0" smtClean="0"/>
              <a:t>1. </a:t>
            </a:r>
            <a:r>
              <a:rPr lang="zh-TW" altLang="en-US" sz="3000" dirty="0" smtClean="0"/>
              <a:t>預備自己，在處境中活岀內心價值。（</a:t>
            </a:r>
            <a:r>
              <a:rPr lang="en-US" altLang="zh-TW" sz="3000" dirty="0" smtClean="0"/>
              <a:t>1-4</a:t>
            </a:r>
            <a:r>
              <a:rPr lang="zh-TW" altLang="en-US" sz="3000" dirty="0" smtClean="0"/>
              <a:t>）</a:t>
            </a:r>
          </a:p>
          <a:p>
            <a:pPr marL="0" indent="0">
              <a:buNone/>
            </a:pPr>
            <a:r>
              <a:rPr lang="en-US" altLang="zh-TW" sz="3000" dirty="0" smtClean="0"/>
              <a:t>2. </a:t>
            </a:r>
            <a:r>
              <a:rPr lang="zh-TW" altLang="en-US" sz="3000" dirty="0" smtClean="0"/>
              <a:t>提升自己，在情理中展現更美品質。（</a:t>
            </a:r>
            <a:r>
              <a:rPr lang="en-US" altLang="zh-TW" sz="3000" dirty="0" smtClean="0"/>
              <a:t>5-10</a:t>
            </a:r>
            <a:r>
              <a:rPr lang="zh-TW" altLang="en-US" sz="3000" dirty="0" smtClean="0"/>
              <a:t>）</a:t>
            </a:r>
          </a:p>
          <a:p>
            <a:pPr marL="0" indent="0">
              <a:buNone/>
            </a:pPr>
            <a:r>
              <a:rPr lang="en-US" altLang="zh-TW" sz="3000" dirty="0" smtClean="0"/>
              <a:t>3. </a:t>
            </a:r>
            <a:r>
              <a:rPr lang="zh-TW" altLang="en-US" sz="3000" dirty="0" smtClean="0"/>
              <a:t>儆醒自己，在人性中剔除成長障礙。（</a:t>
            </a:r>
            <a:r>
              <a:rPr lang="en-US" altLang="zh-TW" sz="3000" dirty="0" smtClean="0"/>
              <a:t>11-16</a:t>
            </a:r>
            <a:r>
              <a:rPr lang="zh-TW" altLang="en-US" sz="3000" dirty="0" smtClean="0"/>
              <a:t>）</a:t>
            </a:r>
          </a:p>
          <a:p>
            <a:pPr marL="0" indent="0">
              <a:buNone/>
            </a:pPr>
            <a:r>
              <a:rPr lang="en-US" altLang="zh-TW" sz="3000" dirty="0" smtClean="0"/>
              <a:t>4. </a:t>
            </a:r>
            <a:r>
              <a:rPr lang="zh-TW" altLang="en-US" sz="3000" dirty="0" smtClean="0"/>
              <a:t>鼓勵自己，在收獲中慶祝成功經驗。（</a:t>
            </a:r>
            <a:r>
              <a:rPr lang="en-US" altLang="zh-TW" sz="3000" dirty="0" smtClean="0"/>
              <a:t>17-19</a:t>
            </a:r>
            <a:r>
              <a:rPr lang="zh-TW" altLang="en-US" sz="3000" dirty="0" smtClean="0"/>
              <a:t>）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051683830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22</TotalTime>
  <Words>127</Words>
  <Application>Microsoft Office PowerPoint</Application>
  <PresentationFormat>如螢幕大小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地平線</vt:lpstr>
      <vt:lpstr>「理論與實踐」的成長階梯 （以斯帖記 9:1-19） </vt:lpstr>
      <vt:lpstr>「理論與實踐」的成長階梯 以斯帖記 9:1-19</vt:lpstr>
      <vt:lpstr>「理論與實踐」的成長階梯 以斯帖記 9:1-19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「理論與實踐」的成長階梯  以斯帖記 9:1-19 在一個保護令的原則之下，猶大人正式和敵人對壘；從對壘的歷程，轉化成信仰質素，啟發我們學習在現實生活中，實踐內心的信仰。  1. 預備自己，在處境中活岀內心價值。（1-4） 2. 提升自己，在情理中展現更美品質。（5-10） 3. 儆醒自己，在人性中剔除成長障礙。（11-16） 4. 鼓勵自己，在收獲中慶祝成功經驗。（17-19） </dc:title>
  <dc:creator>Matthew</dc:creator>
  <cp:lastModifiedBy>Matthew</cp:lastModifiedBy>
  <cp:revision>6</cp:revision>
  <dcterms:created xsi:type="dcterms:W3CDTF">2015-06-05T05:02:47Z</dcterms:created>
  <dcterms:modified xsi:type="dcterms:W3CDTF">2015-06-05T05:25:09Z</dcterms:modified>
</cp:coreProperties>
</file>