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81D4-C9B4-4CD8-9DA3-37A0A208E498}" type="datetimeFigureOut">
              <a:rPr lang="zh-HK" altLang="en-US" smtClean="0"/>
              <a:pPr/>
              <a:t>29/5/2015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CEA0-AE23-413B-BB25-6EF82CD472B3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81D4-C9B4-4CD8-9DA3-37A0A208E498}" type="datetimeFigureOut">
              <a:rPr lang="zh-HK" altLang="en-US" smtClean="0"/>
              <a:pPr/>
              <a:t>29/5/2015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CEA0-AE23-413B-BB25-6EF82CD472B3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81D4-C9B4-4CD8-9DA3-37A0A208E498}" type="datetimeFigureOut">
              <a:rPr lang="zh-HK" altLang="en-US" smtClean="0"/>
              <a:pPr/>
              <a:t>29/5/2015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CEA0-AE23-413B-BB25-6EF82CD472B3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81D4-C9B4-4CD8-9DA3-37A0A208E498}" type="datetimeFigureOut">
              <a:rPr lang="zh-HK" altLang="en-US" smtClean="0"/>
              <a:pPr/>
              <a:t>29/5/2015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CEA0-AE23-413B-BB25-6EF82CD472B3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81D4-C9B4-4CD8-9DA3-37A0A208E498}" type="datetimeFigureOut">
              <a:rPr lang="zh-HK" altLang="en-US" smtClean="0"/>
              <a:pPr/>
              <a:t>29/5/2015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CEA0-AE23-413B-BB25-6EF82CD472B3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81D4-C9B4-4CD8-9DA3-37A0A208E498}" type="datetimeFigureOut">
              <a:rPr lang="zh-HK" altLang="en-US" smtClean="0"/>
              <a:pPr/>
              <a:t>29/5/2015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CEA0-AE23-413B-BB25-6EF82CD472B3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81D4-C9B4-4CD8-9DA3-37A0A208E498}" type="datetimeFigureOut">
              <a:rPr lang="zh-HK" altLang="en-US" smtClean="0"/>
              <a:pPr/>
              <a:t>29/5/2015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CEA0-AE23-413B-BB25-6EF82CD472B3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81D4-C9B4-4CD8-9DA3-37A0A208E498}" type="datetimeFigureOut">
              <a:rPr lang="zh-HK" altLang="en-US" smtClean="0"/>
              <a:pPr/>
              <a:t>29/5/2015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CEA0-AE23-413B-BB25-6EF82CD472B3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81D4-C9B4-4CD8-9DA3-37A0A208E498}" type="datetimeFigureOut">
              <a:rPr lang="zh-HK" altLang="en-US" smtClean="0"/>
              <a:pPr/>
              <a:t>29/5/2015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CEA0-AE23-413B-BB25-6EF82CD472B3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81D4-C9B4-4CD8-9DA3-37A0A208E498}" type="datetimeFigureOut">
              <a:rPr lang="zh-HK" altLang="en-US" smtClean="0"/>
              <a:pPr/>
              <a:t>29/5/2015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CEA0-AE23-413B-BB25-6EF82CD472B3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81D4-C9B4-4CD8-9DA3-37A0A208E498}" type="datetimeFigureOut">
              <a:rPr lang="zh-HK" altLang="en-US" smtClean="0"/>
              <a:pPr/>
              <a:t>29/5/2015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CEA0-AE23-413B-BB25-6EF82CD472B3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3BD481D4-C9B4-4CD8-9DA3-37A0A208E498}" type="datetimeFigureOut">
              <a:rPr lang="zh-HK" altLang="en-US" smtClean="0"/>
              <a:pPr/>
              <a:t>29/5/2015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97EACEA0-AE23-413B-BB25-6EF82CD472B3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內心價值的重建（以斯帖記 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8:1-16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簡介：上帝拯救猶大人脱離滅族厄難的過程，包含了各層面的重建。將這些重建的層面轉化成信仰質素，讓我們學習上帝同在給我們內心的影響力。</a:t>
            </a:r>
          </a:p>
        </p:txBody>
      </p:sp>
    </p:spTree>
    <p:extLst>
      <p:ext uri="{BB962C8B-B14F-4D97-AF65-F5344CB8AC3E}">
        <p14:creationId xmlns:p14="http://schemas.microsoft.com/office/powerpoint/2010/main" xmlns="" val="218631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內心價值的重建（以斯帖記 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8:1-16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重享管理生命的自由（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重建保護心靈的界線（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3-14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重獲持守美善的尊貴（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15-16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重現感染他人的力量（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TW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671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地平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6</TotalTime>
  <Words>102</Words>
  <Application>Microsoft Office PowerPoint</Application>
  <PresentationFormat>如螢幕大小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地平線</vt:lpstr>
      <vt:lpstr>內心價值的重建（以斯帖記 8:1-16）</vt:lpstr>
      <vt:lpstr>內心價值的重建（以斯帖記 8:1-16）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內心價值的重建（以斯帖記 8:1-16）</dc:title>
  <dc:creator>Matthew</dc:creator>
  <cp:lastModifiedBy>Andrew</cp:lastModifiedBy>
  <cp:revision>5</cp:revision>
  <dcterms:created xsi:type="dcterms:W3CDTF">2015-05-29T02:41:14Z</dcterms:created>
  <dcterms:modified xsi:type="dcterms:W3CDTF">2015-05-29T03:38:02Z</dcterms:modified>
</cp:coreProperties>
</file>