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2" r:id="rId4"/>
    <p:sldId id="260" r:id="rId5"/>
    <p:sldId id="263" r:id="rId6"/>
    <p:sldId id="259" r:id="rId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A2997DC-6E9E-4FA9-A9F6-56EF738E630A}" type="datetimeFigureOut">
              <a:rPr lang="zh-HK" altLang="en-US" smtClean="0"/>
              <a:pPr/>
              <a:t>22/5/2015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A83D59E-15AD-4F74-853D-EAF4A07CCC7A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深思的功課（以斯帖記 </a:t>
            </a:r>
            <a:r>
              <a:rPr lang="en-US" altLang="zh-TW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7:1-10</a:t>
            </a:r>
            <a:r>
              <a:rPr lang="zh-TW" altLang="en-US" sz="32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32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138259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深思的功課－－場景介紹</a:t>
            </a:r>
            <a:endParaRPr lang="zh-HK" altLang="en-US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836712"/>
            <a:ext cx="7992888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在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同一個晚宴中，以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斯帖、亞哈隨魯王與及哈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 曼，各懷心事，但在上帝同在之下，各有不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同下場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00086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深思的功課－－場景介紹</a:t>
            </a:r>
            <a:endParaRPr lang="zh-HK" altLang="en-US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836712"/>
            <a:ext cx="8712968" cy="52894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以斯帖：希望向皇上道岀曾經冒死進見的緣由，拯救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同胞脱離滅族的厄難。結果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在上帝同在之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下，心中的希望得以達成。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亞哈隨魯：希望了解皇后冒死進見的緣由，予以幫助。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結果，在上帝同在之下，了解事情的需要，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　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行使作為皇帝的權柄，重新介入事情。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哈曼：希望再次得到皇后及皇帝的抬舉。結果，在上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帝同在之下，除滅猶太人的惡念被制止，甚至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　　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死於自己製造的刑具。</a:t>
            </a:r>
          </a:p>
          <a:p>
            <a:pPr marL="0" indent="0">
              <a:buNone/>
            </a:pPr>
            <a:endParaRPr lang="zh-HK" alt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228707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深思的功課－－場景介紹</a:t>
            </a:r>
            <a:endParaRPr lang="zh-HK" altLang="en-US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上帝拯救猶太人脫離滅族的厄難，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透過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以斯帖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亞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哈隨魯王與及哈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曼這三個人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實現</a:t>
            </a:r>
            <a:r>
              <a:rPr lang="zh-TW" altLang="en-US" b="1" dirty="0">
                <a:latin typeface="標楷體" panose="03000509000000000000" pitchFamily="65" charset="-120"/>
                <a:ea typeface="標楷體" panose="03000509000000000000" pitchFamily="65" charset="-120"/>
              </a:rPr>
              <a:t>岀來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719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深思的功課－－場景介紹</a:t>
            </a:r>
            <a:endParaRPr lang="zh-HK" altLang="en-US" sz="36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39552" y="1196752"/>
            <a:ext cx="8064896" cy="49294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三人的經歷中，學習深思我們內心的狀況與</a:t>
            </a:r>
            <a:endParaRPr lang="en-US" altLang="zh-TW" sz="28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上帝工作的關係。</a:t>
            </a:r>
            <a:endParaRPr lang="zh-HK" altLang="en-US" sz="28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6497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深思的功課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（以斯帖記 </a:t>
            </a:r>
            <a:r>
              <a:rPr lang="en-US" altLang="zh-TW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7:1-10</a:t>
            </a:r>
            <a:r>
              <a:rPr lang="zh-TW" altLang="en-US" sz="2800" b="1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  <a:endParaRPr lang="zh-HK" altLang="en-US" sz="2800" b="1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600200"/>
            <a:ext cx="864096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深思內心的價值，幫助我們持守人生的召命。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1-4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深思內心的良知，幫助我們善用建設的權柄。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5-7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r>
              <a:rPr lang="en-US" altLang="zh-TW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28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深思內心的人性，幫助我們制止陰暗的禍延。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</a:t>
            </a:r>
            <a:r>
              <a:rPr lang="en-US" altLang="zh-TW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8-10</a:t>
            </a:r>
            <a:r>
              <a:rPr lang="zh-TW" altLang="en-US" sz="2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xmlns="" val="23921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</TotalTime>
  <Words>195</Words>
  <Application>Microsoft Office PowerPoint</Application>
  <PresentationFormat>如螢幕大小 (4:3)</PresentationFormat>
  <Paragraphs>25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鋒芒</vt:lpstr>
      <vt:lpstr>深思的功課（以斯帖記 7:1-10）</vt:lpstr>
      <vt:lpstr>深思的功課－－場景介紹</vt:lpstr>
      <vt:lpstr>深思的功課－－場景介紹</vt:lpstr>
      <vt:lpstr>深思的功課－－場景介紹</vt:lpstr>
      <vt:lpstr>深思的功課－－場景介紹</vt:lpstr>
      <vt:lpstr>深思的功課（以斯帖記 7:1-10）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深思的功課（以斯帖記 7:1-10）</dc:title>
  <dc:creator>Matthew</dc:creator>
  <cp:lastModifiedBy>Andrew</cp:lastModifiedBy>
  <cp:revision>8</cp:revision>
  <dcterms:created xsi:type="dcterms:W3CDTF">2015-05-22T02:39:53Z</dcterms:created>
  <dcterms:modified xsi:type="dcterms:W3CDTF">2015-05-22T06:16:08Z</dcterms:modified>
</cp:coreProperties>
</file>