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26" d="100"/>
          <a:sy n="26" d="100"/>
        </p:scale>
        <p:origin x="-91" y="-9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F7E7-5D89-4D4B-8ADB-2EEB3F557429}" type="datetimeFigureOut">
              <a:rPr lang="zh-TW" altLang="en-US" smtClean="0"/>
              <a:pPr/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8191-E512-4217-A22F-A82935DABF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" y="1282422"/>
            <a:ext cx="5136886" cy="28951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-133" r="13455" b="6064"/>
          <a:stretch/>
        </p:blipFill>
        <p:spPr>
          <a:xfrm rot="5400000">
            <a:off x="4553744" y="1287016"/>
            <a:ext cx="5256584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568952" cy="4146252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當下，耶穌從加利利來到約旦河，見了約翰，要受他的洗。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約翰想要攔住他，說：「我當受你的洗，你反倒上我這裏來嗎？」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耶穌回答說：「你暫且許我，因為我們理當這樣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盡諸般的義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。」於是約翰許了他。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耶穌受了洗，隨即從水裏上來。天忽然為他開了，他就看見上帝的靈彷彿鴿子降下，落在他身上。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從天上有聲音說：「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這是我的愛子，我所喜悅的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HK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馬太福音</a:t>
            </a:r>
            <a:r>
              <a:rPr lang="zh-HK" altLang="en-US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HK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13~17)</a:t>
            </a:r>
            <a:endParaRPr lang="zh-HK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Bann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" y="4494609"/>
            <a:ext cx="9086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568952" cy="4032448"/>
          </a:xfrm>
        </p:spPr>
        <p:txBody>
          <a:bodyPr>
            <a:noAutofit/>
          </a:bodyPr>
          <a:lstStyle/>
          <a:p>
            <a:pPr algn="just"/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這樣，怎麼說呢？我們可以仍在罪中、叫恩典顯多嗎？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斷乎不可！我們在罪上死了的人豈可仍在罪中活著呢？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豈不知我們這受洗歸入基督耶穌的人是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受洗歸入他的死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嗎？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所以，我們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禮歸入死，和他一同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埋葬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，原是叫我們一舉一動有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新生的樣式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像基督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的榮耀從死裏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一樣。 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5 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我們若在他死的形狀上與他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也要在他復活的形狀上與他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聯合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HK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羅馬書六</a:t>
            </a:r>
            <a:r>
              <a:rPr lang="en-US" altLang="zh-HK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1~5)</a:t>
            </a:r>
            <a:endParaRPr lang="zh-HK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Bann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" y="4494609"/>
            <a:ext cx="9086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" y="4494609"/>
            <a:ext cx="9086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568952" cy="2880320"/>
          </a:xfrm>
        </p:spPr>
        <p:txBody>
          <a:bodyPr>
            <a:noAutofit/>
          </a:bodyPr>
          <a:lstStyle/>
          <a:p>
            <a:pPr algn="just"/>
            <a:r>
              <a:rPr lang="en-US" altLang="zh-TW" sz="2800" b="1" baseline="30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en-US" altLang="zh-TW" sz="2800" b="1" baseline="30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不要容罪在你們必死的身上作王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，使你們順從身子的私慾。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baseline="30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 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也不要將你們的肢體獻給罪作不義的器具。倒要像從死裏復活的人，</a:t>
            </a:r>
            <a:r>
              <a:rPr lang="zh-TW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將自己獻給神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baseline="30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 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罪必不能成你們的主。因你們不在律法之下，乃在恩典之下。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HK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羅馬書六</a:t>
            </a:r>
            <a:r>
              <a:rPr lang="en-US" altLang="zh-HK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12~14)</a:t>
            </a:r>
            <a:endParaRPr lang="zh-HK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04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</Words>
  <Application>Microsoft Office PowerPoint</Application>
  <PresentationFormat>如螢幕大小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user1</dc:creator>
  <cp:lastModifiedBy>Karen</cp:lastModifiedBy>
  <cp:revision>43</cp:revision>
  <dcterms:created xsi:type="dcterms:W3CDTF">2015-05-09T06:35:49Z</dcterms:created>
  <dcterms:modified xsi:type="dcterms:W3CDTF">2015-05-14T01:53:32Z</dcterms:modified>
</cp:coreProperties>
</file>