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46316F3-9076-4973-8ED2-1E4E9132CC89}" type="datetimeFigureOut">
              <a:rPr lang="zh-HK" altLang="en-US" smtClean="0"/>
              <a:t>8/5/2015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774B5BFF-6143-4209-B4EA-8BE694AA5D9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408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一位女士的有力言詞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（撒上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25:14-35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7504" y="1124744"/>
            <a:ext cx="8928992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事件背景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大衛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索取合理賞賜未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獲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，反被侮辱。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大衛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帶領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400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人攻打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家園，希望討回所失。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之妻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亞比該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會見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大衛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大衛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聽過亞比該的言詞之後，稱頌上帝</a:t>
            </a:r>
            <a:r>
              <a:rPr lang="zh-TW" altLang="en-US" sz="2800" b="1" dirty="0" smtClean="0">
                <a:latin typeface="新細明體"/>
                <a:ea typeface="新細明體"/>
              </a:rPr>
              <a:t>、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欣賞</a:t>
            </a: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亞比該</a:t>
            </a:r>
            <a:r>
              <a:rPr lang="zh-TW" altLang="en-US" sz="2800" b="1" dirty="0" smtClean="0">
                <a:latin typeface="新細明體"/>
                <a:ea typeface="新細明體"/>
              </a:rPr>
              <a:t>、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也收回攻打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家園的行動。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後記：上帝擊打</a:t>
            </a:r>
            <a:r>
              <a:rPr lang="zh-TW" altLang="en-US" sz="2800" b="1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拿八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772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一位女士的有力言詞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（撒上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25:14-35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拉近人與別人關係的言詞：欣賞與重視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14-17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18-28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拉近人與上帝關係的言詞：專注與放手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-29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拉近人與自己關係的言詞：自重與自覺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30-31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32-35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4520005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138</TotalTime>
  <Words>153</Words>
  <Application>Microsoft Office PowerPoint</Application>
  <PresentationFormat>如螢幕大小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一位女士的有力言詞（撒上25:14-35）</vt:lpstr>
      <vt:lpstr>一位女士的有力言詞（撒上25:14-35）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一位女士的有力言詞（撒上25:14-35）</dc:title>
  <dc:creator>Matthew</dc:creator>
  <cp:lastModifiedBy>Matthew</cp:lastModifiedBy>
  <cp:revision>7</cp:revision>
  <dcterms:created xsi:type="dcterms:W3CDTF">2015-05-08T02:58:40Z</dcterms:created>
  <dcterms:modified xsi:type="dcterms:W3CDTF">2015-05-08T06:11:54Z</dcterms:modified>
</cp:coreProperties>
</file>