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2" y="-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E30B7A-00DE-463D-AFAA-FDC5E51623EE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5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AF40B4EA-1EFF-4E1A-8094-BD6AF641E4BC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5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CB237877-D1B7-4BBD-A9AB-5B0218F32018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8456CEB7-191A-461C-B172-18EC2E4582F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06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E36B04A8-B055-4361-8A5E-6DFEB67BD3E3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A429B3E9-36D2-4EED-B898-00F5CFEC7EE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490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FEF36C9-218E-4B47-AB6C-568CF135D78A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D722F65-1362-42C0-B945-7DD995C4942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3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8554611-B0E8-46F9-9211-9213DCA414AC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007DC08A-AA0A-463B-B71A-3A484666E33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275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31661798-5132-4374-8492-E5020F200DD2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88E0E4A1-B092-4841-9342-F8D9ABE6B96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11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EAE5DDC8-8E92-4180-98A5-70B57B528EE2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B721BE62-4DCD-401A-8809-0AE3D6B1344C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654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0E018148-0D62-44E3-9DF8-0A4300ACB6A1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F046F297-5C23-4E7B-80F9-302EF58E050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8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756D240-B4D4-4BA6-9DA3-C79A3E62EECE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36E8FC3C-8FB1-42CB-B35C-BC3DEC037480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235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B45215D-9019-4FBA-B797-1715ADFCC7DD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A28A1A77-8E14-4290-843F-E022BD7BDBA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112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3990A39-BBD8-4081-B9BB-C5C4DCE8F083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BB21BDD7-4EF9-44AF-A7C1-5A67347622EF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61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638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HK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prstClr val="white">
                    <a:shade val="50000"/>
                  </a:prstClr>
                </a:solidFill>
                <a:latin typeface="Book Antiqua"/>
                <a:ea typeface="新細明體"/>
              </a:defRPr>
            </a:lvl1pPr>
          </a:lstStyle>
          <a:p>
            <a:pPr>
              <a:defRPr/>
            </a:pPr>
            <a:fld id="{862A0B97-7832-4629-BD3E-35E8B2B15947}" type="datetimeFigureOut">
              <a:rPr lang="zh-HK" altLang="en-US"/>
              <a:pPr>
                <a:defRPr/>
              </a:pPr>
              <a:t>3/5/2015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white">
                    <a:shade val="50000"/>
                  </a:prstClr>
                </a:solidFill>
                <a:latin typeface="Book Antiqua"/>
                <a:ea typeface="新細明體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prstClr val="white">
                    <a:shade val="50000"/>
                  </a:prstClr>
                </a:solidFill>
                <a:latin typeface="Book Antiqua"/>
                <a:ea typeface="新細明體"/>
              </a:defRPr>
            </a:lvl1pPr>
          </a:lstStyle>
          <a:p>
            <a:pPr>
              <a:defRPr/>
            </a:pPr>
            <a:fld id="{DEFC30EF-1D86-46C4-A741-6F104ED556A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40922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  <a:ea typeface="微軟正黑體" pitchFamily="34" charset="-12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聆聽上帝</a:t>
            </a:r>
            <a:b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（以賽亞書 </a:t>
            </a:r>
            <a:r>
              <a:rPr lang="en-US" altLang="zh-TW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50:4</a:t>
            </a:r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5587" name="副標題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14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主題信息：聆聽上帝（以賽亞書 </a:t>
            </a:r>
            <a:r>
              <a:rPr lang="en-US" altLang="zh-TW" sz="32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50:4</a:t>
            </a:r>
            <a:r>
              <a:rPr lang="zh-TW" altLang="en-US" sz="32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鼓勵會眾參加培訓班（本堂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其他機構）；從學習中聆聽上帝，信仰生命被建立。</a:t>
            </a:r>
          </a:p>
          <a:p>
            <a:pPr marL="51435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鼓勵會眾學習聖經，包括個人讀經、讀書籍、小組查經等；從學習中聆聽上帝，信仰生命被建立。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7496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聆聽上帝（以賽亞書 </a:t>
            </a:r>
            <a:r>
              <a:rPr lang="en-US" altLang="zh-TW" sz="36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50:4</a:t>
            </a:r>
            <a:r>
              <a:rPr lang="zh-TW" altLang="en-US" sz="36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76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聆聽上帝的目標：將信仰注入個人生活</a:t>
            </a:r>
            <a:endParaRPr lang="en-US" altLang="zh-TW" sz="3200" b="1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聆聽上帝的目的：尋獲心靈自由的路徑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zh-TW" sz="3200" b="1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聆聽上帝的動力：一顆不斷更新的態度</a:t>
            </a:r>
            <a:endParaRPr lang="zh-HK" altLang="en-US" sz="3200" b="1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1989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鋒芒</vt:lpstr>
      <vt:lpstr>聆聽上帝 （以賽亞書 50:4）</vt:lpstr>
      <vt:lpstr>主題信息：聆聽上帝（以賽亞書 50:4）</vt:lpstr>
      <vt:lpstr>聆聽上帝（以賽亞書 50:4）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聆聽上帝 （以賽亞書 50:4）</dc:title>
  <dc:creator>Karen</dc:creator>
  <cp:lastModifiedBy>Karen</cp:lastModifiedBy>
  <cp:revision>1</cp:revision>
  <dcterms:created xsi:type="dcterms:W3CDTF">2015-05-03T07:39:19Z</dcterms:created>
  <dcterms:modified xsi:type="dcterms:W3CDTF">2015-05-03T07:40:56Z</dcterms:modified>
</cp:coreProperties>
</file>