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017667D-43DC-45EB-B5DD-39F135CB0A44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627A738-C60B-4024-9AB0-796E371DC6E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79248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耐心的功課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以斯帖記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6:1-14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4016" y="1484784"/>
            <a:ext cx="896448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在互相效力的境遇中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更知道上帝沒有遺忘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。（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在賞善制惡的體驗中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更知道上帝沒有放手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4-12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在弄巧成拙的醒覺中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更知道上帝沒有離開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13-14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6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66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耐心的功課（以斯帖記 6:1-14）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耐心的功課（以斯帖記 6:1-14）</dc:title>
  <dc:creator>Matthew</dc:creator>
  <cp:lastModifiedBy>Karen</cp:lastModifiedBy>
  <cp:revision>5</cp:revision>
  <dcterms:created xsi:type="dcterms:W3CDTF">2015-04-24T03:43:34Z</dcterms:created>
  <dcterms:modified xsi:type="dcterms:W3CDTF">2015-04-24T06:08:04Z</dcterms:modified>
</cp:coreProperties>
</file>