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9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7667D-43DC-45EB-B5DD-39F135CB0A44}" type="datetimeFigureOut">
              <a:rPr lang="zh-HK" altLang="en-US" smtClean="0"/>
              <a:t>24/4/2015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A738-C60B-4024-9AB0-796E371DC6E8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7667D-43DC-45EB-B5DD-39F135CB0A44}" type="datetimeFigureOut">
              <a:rPr lang="zh-HK" altLang="en-US" smtClean="0"/>
              <a:t>24/4/2015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A738-C60B-4024-9AB0-796E371DC6E8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7667D-43DC-45EB-B5DD-39F135CB0A44}" type="datetimeFigureOut">
              <a:rPr lang="zh-HK" altLang="en-US" smtClean="0"/>
              <a:t>24/4/2015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A738-C60B-4024-9AB0-796E371DC6E8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7667D-43DC-45EB-B5DD-39F135CB0A44}" type="datetimeFigureOut">
              <a:rPr lang="zh-HK" altLang="en-US" smtClean="0"/>
              <a:t>24/4/2015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A738-C60B-4024-9AB0-796E371DC6E8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7667D-43DC-45EB-B5DD-39F135CB0A44}" type="datetimeFigureOut">
              <a:rPr lang="zh-HK" altLang="en-US" smtClean="0"/>
              <a:t>24/4/2015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A738-C60B-4024-9AB0-796E371DC6E8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7667D-43DC-45EB-B5DD-39F135CB0A44}" type="datetimeFigureOut">
              <a:rPr lang="zh-HK" altLang="en-US" smtClean="0"/>
              <a:t>24/4/2015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A738-C60B-4024-9AB0-796E371DC6E8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7667D-43DC-45EB-B5DD-39F135CB0A44}" type="datetimeFigureOut">
              <a:rPr lang="zh-HK" altLang="en-US" smtClean="0"/>
              <a:t>24/4/2015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A738-C60B-4024-9AB0-796E371DC6E8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7667D-43DC-45EB-B5DD-39F135CB0A44}" type="datetimeFigureOut">
              <a:rPr lang="zh-HK" altLang="en-US" smtClean="0"/>
              <a:t>24/4/2015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A738-C60B-4024-9AB0-796E371DC6E8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7667D-43DC-45EB-B5DD-39F135CB0A44}" type="datetimeFigureOut">
              <a:rPr lang="zh-HK" altLang="en-US" smtClean="0"/>
              <a:t>24/4/2015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A738-C60B-4024-9AB0-796E371DC6E8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7667D-43DC-45EB-B5DD-39F135CB0A44}" type="datetimeFigureOut">
              <a:rPr lang="zh-HK" altLang="en-US" smtClean="0"/>
              <a:t>24/4/2015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A738-C60B-4024-9AB0-796E371DC6E8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7667D-43DC-45EB-B5DD-39F135CB0A44}" type="datetimeFigureOut">
              <a:rPr lang="zh-HK" altLang="en-US" smtClean="0"/>
              <a:t>24/4/2015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A738-C60B-4024-9AB0-796E371DC6E8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E017667D-43DC-45EB-B5DD-39F135CB0A44}" type="datetimeFigureOut">
              <a:rPr lang="zh-HK" altLang="en-US" smtClean="0"/>
              <a:t>24/4/2015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C627A738-C60B-4024-9AB0-796E371DC6E8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16632"/>
            <a:ext cx="7924800" cy="1143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耐心的功課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以斯帖記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6:1-14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144016" y="1484784"/>
            <a:ext cx="8964488" cy="46413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在互相效力的境遇中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更知道上帝沒有遺忘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。（</a:t>
            </a:r>
            <a:r>
              <a:rPr lang="en-US" altLang="zh-TW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1-3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在賞善制惡的體驗中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更知道上帝沒有放手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zh-TW" altLang="en-US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4-12</a:t>
            </a:r>
            <a:r>
              <a:rPr lang="zh-TW" altLang="en-US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在弄巧成拙的醒覺中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更知道上帝沒有離開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zh-TW" altLang="en-US" sz="1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1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13-14</a:t>
            </a:r>
            <a:r>
              <a:rPr lang="zh-TW" altLang="en-US" sz="1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1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7764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地平線">
  <a:themeElements>
    <a:clrScheme name="地平線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地平線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平線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6</TotalTime>
  <Words>66</Words>
  <Application>Microsoft Office PowerPoint</Application>
  <PresentationFormat>如螢幕大小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地平線</vt:lpstr>
      <vt:lpstr>耐心的功課（以斯帖記 6:1-14）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耐心的功課（以斯帖記 6:1-14）</dc:title>
  <dc:creator>Matthew</dc:creator>
  <cp:lastModifiedBy>Karen</cp:lastModifiedBy>
  <cp:revision>5</cp:revision>
  <dcterms:created xsi:type="dcterms:W3CDTF">2015-04-24T03:43:34Z</dcterms:created>
  <dcterms:modified xsi:type="dcterms:W3CDTF">2015-04-24T06:08:04Z</dcterms:modified>
</cp:coreProperties>
</file>