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36D6F5C1-31B0-446F-BCC4-69223D582DFF}" type="datetimeFigureOut">
              <a:rPr lang="zh-HK" altLang="en-US" smtClean="0"/>
              <a:t>10/4/2015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FD028B0-91D7-4E4B-A228-0DB2C74253A3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10872" cy="634082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快與慢的功課（斯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5:1-14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7504" y="1412777"/>
            <a:ext cx="8928992" cy="432048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有些時候</a:t>
            </a:r>
            <a:r>
              <a:rPr lang="zh-TW" altLang="en-US" sz="24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快步調的決心</a:t>
            </a:r>
            <a:r>
              <a:rPr lang="zh-TW" altLang="en-US" sz="24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配合我們活岀自己</a:t>
            </a:r>
            <a:r>
              <a:rPr lang="zh-TW" altLang="en-US" sz="24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lnSpc>
                <a:spcPts val="4000"/>
              </a:lnSpc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有些時候</a:t>
            </a:r>
            <a:r>
              <a:rPr lang="zh-TW" altLang="en-US" sz="24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慢下來的智慧</a:t>
            </a:r>
            <a:r>
              <a:rPr lang="zh-TW" altLang="en-US" sz="24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幫助我們預備自己</a:t>
            </a:r>
            <a:r>
              <a:rPr lang="zh-TW" altLang="en-US" sz="24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4-8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lnSpc>
                <a:spcPts val="4000"/>
              </a:lnSpc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有些時候</a:t>
            </a:r>
            <a:r>
              <a:rPr lang="zh-TW" altLang="en-US" sz="24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快與慢的失衡</a:t>
            </a:r>
            <a:r>
              <a:rPr lang="zh-TW" altLang="en-US" sz="24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0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反映我們失去自己</a:t>
            </a:r>
            <a:r>
              <a:rPr lang="zh-TW" altLang="en-US" sz="2400" b="1" spc="-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9-14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51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28</TotalTime>
  <Words>65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快與慢的功課（斯5:1-14）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快與慢的功課（斯5:1-14）</dc:title>
  <dc:creator>Matthew</dc:creator>
  <cp:lastModifiedBy>Karen</cp:lastModifiedBy>
  <cp:revision>6</cp:revision>
  <dcterms:created xsi:type="dcterms:W3CDTF">2015-04-10T03:27:20Z</dcterms:created>
  <dcterms:modified xsi:type="dcterms:W3CDTF">2015-04-10T07:10:19Z</dcterms:modified>
</cp:coreProperties>
</file>