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FEA08DF-A54D-417F-B746-62A0A9E65E13}" type="datetimeFigureOut">
              <a:rPr lang="zh-HK" altLang="en-US" smtClean="0"/>
              <a:t>4/4/2015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B7E94A0-413D-4A04-A493-3367BE6E6A4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信心的藍圖（約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20:1-29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011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聖餐（約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20:19-20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124744"/>
            <a:ext cx="7924800" cy="4590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那日（就是七日的第一日）晚上，門徒所在的地方，因怕猶太人，門都關了。耶穌來，站在當中，對他們說：「願你們平安！」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說了這話，就把手和肋旁指給他們看。門徒看見主，就喜樂了。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267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信心的藍圖（約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20:30-31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的解說）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980728"/>
            <a:ext cx="7924800" cy="4734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經文：耶穌在門徒面前另外行了許多神蹟，沒有記在這書上。但記這些事要叫你們信耶穌是基督，是神的兒子，並且叫你們信了他，就可以因他的名得生命。</a:t>
            </a:r>
          </a:p>
          <a:p>
            <a:pPr marL="0" indent="0">
              <a:buNone/>
            </a:pPr>
            <a:endParaRPr lang="en-US" altLang="zh-TW" sz="33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作者撰寫經文的目的－－信心</a:t>
            </a:r>
            <a:endParaRPr lang="en-US" altLang="zh-TW" sz="33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我們的信心是將認知內容活化起來</a:t>
            </a:r>
            <a:endParaRPr lang="en-US" altLang="zh-TW" sz="33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學習門徒相信耶穌復活的四個情景，給我們四種信心狀況的鼓勵。</a:t>
            </a: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573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信心的藍圖（約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20:1-29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1052736"/>
            <a:ext cx="8568952" cy="4662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那門徒：重新解說現實的醒覺。（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1-10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馬利亞：喚起愛與被愛的活力。（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11-18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弟兄們：上帝介入困憂的經歷。（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19-23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低土馬：從疑惑到委身的功課。（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24-29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3871085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</TotalTime>
  <Words>248</Words>
  <Application>Microsoft Office PowerPoint</Application>
  <PresentationFormat>如螢幕大小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地平線</vt:lpstr>
      <vt:lpstr>信心的藍圖（約20:1-29）</vt:lpstr>
      <vt:lpstr>聖餐（約20:19-20）</vt:lpstr>
      <vt:lpstr>信心的藍圖（約20:30-31的解說）</vt:lpstr>
      <vt:lpstr>信心的藍圖（約20:1-29）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信心的藍圖（約20:1-29）</dc:title>
  <dc:creator>Matthew</dc:creator>
  <cp:lastModifiedBy>Matthew</cp:lastModifiedBy>
  <cp:revision>3</cp:revision>
  <dcterms:created xsi:type="dcterms:W3CDTF">2015-04-04T04:43:24Z</dcterms:created>
  <dcterms:modified xsi:type="dcterms:W3CDTF">2015-04-04T04:59:20Z</dcterms:modified>
</cp:coreProperties>
</file>