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FA132CA-936F-4785-BE87-9D91DD8B9A3D}" type="datetimeFigureOut">
              <a:rPr lang="zh-HK" altLang="en-US" smtClean="0"/>
              <a:t>27/3/2015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FD08A20-AE4B-43D8-B811-8B2B06A2B467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每天近祢多一些（斯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4:4-17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短短的幾個對話，以斯帖由沒有任何意識，進展到緊接上帝的心意。</a:t>
            </a:r>
          </a:p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從這個進展過程反映了以斯帖的一些信仰質素。</a:t>
            </a:r>
          </a:p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我們嘗試發現這些信仰質素，放在我們日常生活中，盼望學習不斷拉近我們與上帝的心意。</a:t>
            </a:r>
          </a:p>
          <a:p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點是以斯帖的守望者末底改和她的互動，第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點是她自己內心和上帝的互動。</a:t>
            </a:r>
          </a:p>
          <a:p>
            <a:pPr marL="0" indent="0">
              <a:buNone/>
            </a:pPr>
            <a:endParaRPr lang="en-US" altLang="zh-TW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80817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每天近祢多一些（斯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4:4-17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600200"/>
            <a:ext cx="8424936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深究哀傷的根源，接近內心的渴望。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4-9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深究人生的召命，體會境遇的意義。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10-14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深究靈性的導引，凝聚抉擇的勇氣。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15-17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9682299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</TotalTime>
  <Words>155</Words>
  <Application>Microsoft Office PowerPoint</Application>
  <PresentationFormat>如螢幕大小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每天近祢多一些（斯4:4-17）</vt:lpstr>
      <vt:lpstr>每天近祢多一些（斯4:4-17）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每天近祢多一些（斯4:4-17）</dc:title>
  <dc:creator>Matthew</dc:creator>
  <cp:lastModifiedBy>Matthew</cp:lastModifiedBy>
  <cp:revision>5</cp:revision>
  <dcterms:created xsi:type="dcterms:W3CDTF">2015-03-27T03:15:25Z</dcterms:created>
  <dcterms:modified xsi:type="dcterms:W3CDTF">2015-03-27T04:10:22Z</dcterms:modified>
</cp:coreProperties>
</file>