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3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224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198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5717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093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4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73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866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918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715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2012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0649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6482C-AC66-4778-AD0C-E42515CA780F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F89D2-C13A-4199-84A6-7D7634774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96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7157258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allenlinnz.files.wordpress.com/2013/11/5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09282"/>
            <a:ext cx="9753600" cy="6191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1650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7157258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sothl.com/wp-content/uploads/2014/01/Framework-and-Tabernacle-Layers-Lesson-23-1024x68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3861" y="384470"/>
            <a:ext cx="9142517" cy="60890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97078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7157258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://www3.telus.net/public/kstam/tw/images/ta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4675" y="622470"/>
            <a:ext cx="8658847" cy="45231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3368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7157258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出二十六</a:t>
            </a:r>
            <a:r>
              <a:rPr lang="en-US" altLang="zh-CN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5~6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770611"/>
            <a:ext cx="4864331" cy="44063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「五十個鈕扣，你要做在這一組幔子上，五十個鈕扣你要做在（另一組）幔子最後的邊上，把兩（組）連在一起，鈕扣要相對，</a:t>
            </a:r>
            <a:r>
              <a:rPr lang="zh-TW" altLang="en-US" sz="32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一個連一個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。你要做五十個金鉤子，你要連接（它們）和幔子，用鉤子</a:t>
            </a:r>
            <a:r>
              <a:rPr lang="zh-TW" altLang="en-US" sz="32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一個連一個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，成為一整個會幕」</a:t>
            </a:r>
            <a:endParaRPr lang="en-US" altLang="zh-CN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6364" y="1413164"/>
            <a:ext cx="3847391" cy="43475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84</Words>
  <Application>Microsoft Office PowerPoint</Application>
  <PresentationFormat>自訂</PresentationFormat>
  <Paragraphs>2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投影片 1</vt:lpstr>
      <vt:lpstr>投影片 2</vt:lpstr>
      <vt:lpstr>投影片 3</vt:lpstr>
      <vt:lpstr>出二十六5~6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Sophia Lam</dc:creator>
  <cp:lastModifiedBy>user1</cp:lastModifiedBy>
  <cp:revision>6</cp:revision>
  <dcterms:created xsi:type="dcterms:W3CDTF">2015-03-18T15:56:03Z</dcterms:created>
  <dcterms:modified xsi:type="dcterms:W3CDTF">2015-03-19T07:28:31Z</dcterms:modified>
</cp:coreProperties>
</file>