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0599AFC-D410-49D2-9913-CE4CEB32E6CC}" type="datetimeFigureOut">
              <a:rPr lang="zh-HK" altLang="en-US" smtClean="0"/>
              <a:t>13/3/2015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8DBE9DA-D5BF-45D3-8FB3-2242AA48B0D8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無常中的盼望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（斯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3:7-4:3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一．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無常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沒有退路的危機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3:7-13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二．恩典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祈盼舒緩的空間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3:14-15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三．哀慟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凝聚前望的力量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4:1-3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33489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</TotalTime>
  <Words>42</Words>
  <Application>Microsoft Office PowerPoint</Application>
  <PresentationFormat>如螢幕大小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無常中的盼望（斯3:7-4:3）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無常中的盼望（斯3:7-4:3）</dc:title>
  <dc:creator>Matthew</dc:creator>
  <cp:lastModifiedBy>Matthew</cp:lastModifiedBy>
  <cp:revision>2</cp:revision>
  <dcterms:created xsi:type="dcterms:W3CDTF">2015-03-13T02:52:21Z</dcterms:created>
  <dcterms:modified xsi:type="dcterms:W3CDTF">2015-03-13T02:56:51Z</dcterms:modified>
</cp:coreProperties>
</file>