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7" r:id="rId4"/>
    <p:sldId id="256" r:id="rId5"/>
    <p:sldId id="258" r:id="rId6"/>
    <p:sldId id="261" r:id="rId7"/>
    <p:sldId id="263" r:id="rId8"/>
    <p:sldId id="260" r:id="rId9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0C373-82C5-496D-9FE8-443130519404}" type="datetimeFigureOut">
              <a:rPr lang="zh-TW" altLang="en-US" smtClean="0"/>
              <a:pPr/>
              <a:t>2015/2/17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0484A-A686-4D5C-B857-A2A0C5AAA75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71014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9458" name="Picture 2" descr="http://3.bp.blogspot.com/_zD3dQ1n9hto/SsaoqmIEEiI/AAAAAAAAAgc/2rd0GvjMgOo/s400/%E8%A9%A9%E7%AF%87+23.jpg"/>
          <p:cNvPicPr>
            <a:picLocks noChangeAspect="1" noChangeArrowheads="1"/>
          </p:cNvPicPr>
          <p:nvPr/>
        </p:nvPicPr>
        <p:blipFill>
          <a:blip r:embed="rId2" cstate="print"/>
          <a:srcRect t="20160" r="22511" b="11801"/>
          <a:stretch>
            <a:fillRect/>
          </a:stretch>
        </p:blipFill>
        <p:spPr bwMode="auto">
          <a:xfrm>
            <a:off x="926888" y="1556792"/>
            <a:ext cx="3717746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64" name="Picture 8" descr="http://www.sciscape.org/articles/madcow/madcow_html_m3deb2ee1.jpg"/>
          <p:cNvPicPr>
            <a:picLocks noChangeAspect="1" noChangeArrowheads="1"/>
          </p:cNvPicPr>
          <p:nvPr/>
        </p:nvPicPr>
        <p:blipFill>
          <a:blip r:embed="rId3" cstate="print"/>
          <a:srcRect r="4547"/>
          <a:stretch>
            <a:fillRect/>
          </a:stretch>
        </p:blipFill>
        <p:spPr bwMode="auto">
          <a:xfrm>
            <a:off x="4815320" y="1556793"/>
            <a:ext cx="3573104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文字方塊 8"/>
          <p:cNvSpPr txBox="1"/>
          <p:nvPr/>
        </p:nvSpPr>
        <p:spPr>
          <a:xfrm>
            <a:off x="2483768" y="414908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</a:t>
            </a:r>
            <a:endParaRPr lang="zh-TW" alt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383813" y="414908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</a:t>
            </a:r>
            <a:endParaRPr lang="zh-TW" alt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71014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8" name="Picture 4" descr="http://2.bp.blogspot.com/-QP0cBpk4FiI/UBvxbP6CeAI/AAAAAAAAAR0/ZHbvSluQKmg/s1600/388588779_f641aa9afb.jpg"/>
          <p:cNvPicPr>
            <a:picLocks noChangeAspect="1" noChangeArrowheads="1"/>
          </p:cNvPicPr>
          <p:nvPr/>
        </p:nvPicPr>
        <p:blipFill>
          <a:blip r:embed="rId2" cstate="print"/>
          <a:srcRect r="-848" b="10001"/>
          <a:stretch>
            <a:fillRect/>
          </a:stretch>
        </p:blipFill>
        <p:spPr bwMode="auto">
          <a:xfrm>
            <a:off x="1187624" y="872716"/>
            <a:ext cx="7128792" cy="48605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71014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http://www.kayakquixotica.com/wp-content/uploads/2012/12/sheep-wa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548680"/>
            <a:ext cx="7928357" cy="48245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71014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http://www.freefoto.com/images/01/16/01_16_5---Sheep_web.jpg"/>
          <p:cNvPicPr>
            <a:picLocks noChangeAspect="1" noChangeArrowheads="1"/>
          </p:cNvPicPr>
          <p:nvPr/>
        </p:nvPicPr>
        <p:blipFill>
          <a:blip r:embed="rId2" cstate="print"/>
          <a:srcRect l="1598" b="6849"/>
          <a:stretch>
            <a:fillRect/>
          </a:stretch>
        </p:blipFill>
        <p:spPr bwMode="auto">
          <a:xfrm>
            <a:off x="827584" y="692696"/>
            <a:ext cx="7758862" cy="489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71014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Picture 2" descr="http://c.blog.xuite.net/c/3/2/0/17867647/blog_864578/txt/14914101/5.jpg"/>
          <p:cNvPicPr>
            <a:picLocks noChangeAspect="1" noChangeArrowheads="1"/>
          </p:cNvPicPr>
          <p:nvPr/>
        </p:nvPicPr>
        <p:blipFill>
          <a:blip r:embed="rId2" cstate="print"/>
          <a:srcRect r="-51" b="16404"/>
          <a:stretch>
            <a:fillRect/>
          </a:stretch>
        </p:blipFill>
        <p:spPr bwMode="auto">
          <a:xfrm>
            <a:off x="611560" y="260648"/>
            <a:ext cx="3744416" cy="29523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http://www.vinemedia.org/public/wallpapers/files/VM108/40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6662"/>
            <a:ext cx="3960440" cy="297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 descr="http://www.biblepoint.net/pic/ot/ps16.jpg"/>
          <p:cNvPicPr>
            <a:picLocks noChangeAspect="1" noChangeArrowheads="1"/>
          </p:cNvPicPr>
          <p:nvPr/>
        </p:nvPicPr>
        <p:blipFill>
          <a:blip r:embed="rId4" cstate="print"/>
          <a:srcRect b="1751"/>
          <a:stretch>
            <a:fillRect/>
          </a:stretch>
        </p:blipFill>
        <p:spPr bwMode="auto">
          <a:xfrm>
            <a:off x="611560" y="3406180"/>
            <a:ext cx="3744416" cy="27591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2" name="Picture 8" descr="http://www.tcchc.org/photo/11091801.jpg"/>
          <p:cNvPicPr>
            <a:picLocks noChangeAspect="1" noChangeArrowheads="1"/>
          </p:cNvPicPr>
          <p:nvPr/>
        </p:nvPicPr>
        <p:blipFill>
          <a:blip r:embed="rId5" cstate="print"/>
          <a:srcRect t="7273"/>
          <a:stretch>
            <a:fillRect/>
          </a:stretch>
        </p:blipFill>
        <p:spPr bwMode="auto">
          <a:xfrm>
            <a:off x="4572000" y="3555014"/>
            <a:ext cx="3960440" cy="27543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71014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8434" name="Picture 2" descr="http://218.241.154.61/courseware_s/kcxx/ch04/se12/slide/images/4-12-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942" y="1340768"/>
            <a:ext cx="3746986" cy="3179262"/>
          </a:xfrm>
          <a:prstGeom prst="rect">
            <a:avLst/>
          </a:prstGeom>
          <a:noFill/>
        </p:spPr>
      </p:pic>
      <p:sp>
        <p:nvSpPr>
          <p:cNvPr id="18436" name="AutoShape 4" descr="羊鼻蝇蛆病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8" name="AutoShape 6" descr="羊鼻蝇蛆病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8440" name="Picture 8" descr="http://xm.saier360.com/uploadfile/2013/0605/201306050312258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972" y="1484784"/>
            <a:ext cx="4762500" cy="29337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710140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Picture 8" descr="http://www.sciscape.org/articles/madcow/madcow_html_m3deb2ee1.jpg"/>
          <p:cNvPicPr>
            <a:picLocks noChangeAspect="1" noChangeArrowheads="1"/>
          </p:cNvPicPr>
          <p:nvPr/>
        </p:nvPicPr>
        <p:blipFill>
          <a:blip r:embed="rId2" cstate="print"/>
          <a:srcRect r="4547"/>
          <a:stretch>
            <a:fillRect/>
          </a:stretch>
        </p:blipFill>
        <p:spPr bwMode="auto">
          <a:xfrm>
            <a:off x="2123728" y="1052736"/>
            <a:ext cx="4939291" cy="33843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7410" name="Picture 2" descr="http://3.bp.blogspot.com/-cnwouD4IV1E/Tw1QhEa-5-I/AAAAAAAAA6o/AOSXxMLfs_s/s1600/Picture+760_2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6" name="Picture 2" descr="http://3.bp.blogspot.com/-cnwouD4IV1E/Tw1QhEa-5-I/AAAAAAAAA6o/AOSXxMLfs_s/s1600/Picture+760_2009.jpg"/>
          <p:cNvPicPr>
            <a:picLocks noChangeAspect="1" noChangeArrowheads="1"/>
          </p:cNvPicPr>
          <p:nvPr/>
        </p:nvPicPr>
        <p:blipFill>
          <a:blip r:embed="rId2" cstate="print"/>
          <a:srcRect l="87012" t="76250" r="5901" b="19550"/>
          <a:stretch>
            <a:fillRect/>
          </a:stretch>
        </p:blipFill>
        <p:spPr bwMode="auto">
          <a:xfrm>
            <a:off x="7956376" y="5661248"/>
            <a:ext cx="648072" cy="216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</Words>
  <Application>Microsoft Office PowerPoint</Application>
  <PresentationFormat>如螢幕大小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user1</dc:creator>
  <cp:lastModifiedBy>Andrew</cp:lastModifiedBy>
  <cp:revision>18</cp:revision>
  <dcterms:created xsi:type="dcterms:W3CDTF">2015-02-07T07:04:20Z</dcterms:created>
  <dcterms:modified xsi:type="dcterms:W3CDTF">2015-02-17T07:24:12Z</dcterms:modified>
</cp:coreProperties>
</file>