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4234" r:id="rId2"/>
    <p:sldMasterId id="2147484634" r:id="rId3"/>
    <p:sldMasterId id="2147484785" r:id="rId4"/>
  </p:sldMasterIdLst>
  <p:notesMasterIdLst>
    <p:notesMasterId r:id="rId45"/>
  </p:notesMasterIdLst>
  <p:sldIdLst>
    <p:sldId id="328" r:id="rId5"/>
    <p:sldId id="354" r:id="rId6"/>
    <p:sldId id="365" r:id="rId7"/>
    <p:sldId id="290" r:id="rId8"/>
    <p:sldId id="291" r:id="rId9"/>
    <p:sldId id="292" r:id="rId10"/>
    <p:sldId id="293" r:id="rId11"/>
    <p:sldId id="310" r:id="rId12"/>
    <p:sldId id="360" r:id="rId13"/>
    <p:sldId id="358" r:id="rId14"/>
    <p:sldId id="361" r:id="rId15"/>
    <p:sldId id="311" r:id="rId16"/>
    <p:sldId id="359" r:id="rId17"/>
    <p:sldId id="30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04" r:id="rId43"/>
    <p:sldId id="355" r:id="rId44"/>
  </p:sldIdLst>
  <p:sldSz cx="9144000" cy="6858000" type="screen4x3"/>
  <p:notesSz cx="6858000" cy="9144000"/>
  <p:defaultTextStyle>
    <a:defPPr>
      <a:defRPr lang="zh-HK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3" autoAdjust="0"/>
    <p:restoredTop sz="94660"/>
  </p:normalViewPr>
  <p:slideViewPr>
    <p:cSldViewPr>
      <p:cViewPr varScale="1">
        <p:scale>
          <a:sx n="70" d="100"/>
          <a:sy n="70" d="100"/>
        </p:scale>
        <p:origin x="-3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5A7680-2BA1-4483-B230-2174D2F2D006}" type="doc">
      <dgm:prSet loTypeId="urn:microsoft.com/office/officeart/2005/8/layout/hProcess3" loCatId="process" qsTypeId="urn:microsoft.com/office/officeart/2005/8/quickstyle/3d4" qsCatId="3D" csTypeId="urn:microsoft.com/office/officeart/2005/8/colors/accent1_2" csCatId="accent1" phldr="1"/>
      <dgm:spPr/>
    </dgm:pt>
    <dgm:pt modelId="{713CC74F-1B13-4ADE-A162-9769E35E64E5}">
      <dgm:prSet phldrT="[Text]" custT="1"/>
      <dgm:spPr/>
      <dgm:t>
        <a:bodyPr/>
        <a:lstStyle/>
        <a:p>
          <a:r>
            <a:rPr lang="zh-CN" altLang="en-US" sz="9600" b="1" dirty="0" smtClean="0">
              <a:solidFill>
                <a:srgbClr val="002060"/>
              </a:solidFill>
            </a:rPr>
            <a:t>爱</a:t>
          </a:r>
          <a:endParaRPr lang="zh-HK" altLang="en-US" sz="9600" b="1" dirty="0">
            <a:solidFill>
              <a:srgbClr val="002060"/>
            </a:solidFill>
          </a:endParaRPr>
        </a:p>
      </dgm:t>
    </dgm:pt>
    <dgm:pt modelId="{CA04201B-ACAE-4CA7-9408-E5FD0DFEB3B5}" type="parTrans" cxnId="{CC24A8B4-B809-4568-877B-042953DA4310}">
      <dgm:prSet/>
      <dgm:spPr/>
      <dgm:t>
        <a:bodyPr/>
        <a:lstStyle/>
        <a:p>
          <a:endParaRPr lang="zh-HK" altLang="en-US"/>
        </a:p>
      </dgm:t>
    </dgm:pt>
    <dgm:pt modelId="{F8630B34-B388-4B55-AC7A-F8FAFF6057A4}" type="sibTrans" cxnId="{CC24A8B4-B809-4568-877B-042953DA4310}">
      <dgm:prSet/>
      <dgm:spPr/>
      <dgm:t>
        <a:bodyPr/>
        <a:lstStyle/>
        <a:p>
          <a:endParaRPr lang="zh-HK" altLang="en-US"/>
        </a:p>
      </dgm:t>
    </dgm:pt>
    <dgm:pt modelId="{862915E8-24CF-4A57-8AA7-1791C32C2E98}">
      <dgm:prSet phldrT="[Text]"/>
      <dgm:spPr/>
      <dgm:t>
        <a:bodyPr/>
        <a:lstStyle/>
        <a:p>
          <a:r>
            <a:rPr lang="en-US" altLang="zh-TW" dirty="0" smtClean="0"/>
            <a:t>+</a:t>
          </a:r>
          <a:r>
            <a:rPr lang="zh-TW" altLang="en-US" dirty="0" smtClean="0">
              <a:solidFill>
                <a:srgbClr val="FF0000"/>
              </a:solidFill>
            </a:rPr>
            <a:t>心</a:t>
          </a:r>
          <a:endParaRPr lang="zh-HK" altLang="en-US" dirty="0">
            <a:solidFill>
              <a:srgbClr val="FF0000"/>
            </a:solidFill>
          </a:endParaRPr>
        </a:p>
      </dgm:t>
    </dgm:pt>
    <dgm:pt modelId="{F2866201-7FCF-41A3-BD96-9BB9B8AE46D4}" type="parTrans" cxnId="{44CFDD6A-5761-4951-AD7A-42E48199688B}">
      <dgm:prSet/>
      <dgm:spPr/>
      <dgm:t>
        <a:bodyPr/>
        <a:lstStyle/>
        <a:p>
          <a:endParaRPr lang="zh-HK" altLang="en-US"/>
        </a:p>
      </dgm:t>
    </dgm:pt>
    <dgm:pt modelId="{E94F999D-44CC-47D1-AB7C-01BCFE6B4915}" type="sibTrans" cxnId="{44CFDD6A-5761-4951-AD7A-42E48199688B}">
      <dgm:prSet/>
      <dgm:spPr/>
      <dgm:t>
        <a:bodyPr/>
        <a:lstStyle/>
        <a:p>
          <a:endParaRPr lang="zh-HK" altLang="en-US"/>
        </a:p>
      </dgm:t>
    </dgm:pt>
    <dgm:pt modelId="{12CB177E-5026-4B64-8B57-1D7C7C3E9E0E}">
      <dgm:prSet phldrT="[Text]" custT="1"/>
      <dgm:spPr/>
      <dgm:t>
        <a:bodyPr/>
        <a:lstStyle/>
        <a:p>
          <a:r>
            <a:rPr lang="zh-TW" altLang="en-US" sz="10000" b="1" dirty="0" smtClean="0">
              <a:solidFill>
                <a:srgbClr val="FF0000"/>
              </a:solidFill>
            </a:rPr>
            <a:t>愛</a:t>
          </a:r>
          <a:endParaRPr lang="zh-HK" altLang="en-US" sz="10000" b="1" dirty="0">
            <a:solidFill>
              <a:srgbClr val="FF0000"/>
            </a:solidFill>
          </a:endParaRPr>
        </a:p>
      </dgm:t>
    </dgm:pt>
    <dgm:pt modelId="{B92C4A78-D349-4966-8D3F-7F1597FED449}" type="parTrans" cxnId="{3582D6FD-9398-4CB5-8B6C-78FB7AAB63C1}">
      <dgm:prSet/>
      <dgm:spPr/>
      <dgm:t>
        <a:bodyPr/>
        <a:lstStyle/>
        <a:p>
          <a:endParaRPr lang="zh-HK" altLang="en-US"/>
        </a:p>
      </dgm:t>
    </dgm:pt>
    <dgm:pt modelId="{FEEC5D2A-4921-4996-ACD3-A708652E1EE2}" type="sibTrans" cxnId="{3582D6FD-9398-4CB5-8B6C-78FB7AAB63C1}">
      <dgm:prSet/>
      <dgm:spPr/>
      <dgm:t>
        <a:bodyPr/>
        <a:lstStyle/>
        <a:p>
          <a:endParaRPr lang="zh-HK" altLang="en-US"/>
        </a:p>
      </dgm:t>
    </dgm:pt>
    <dgm:pt modelId="{6F0F33FE-C5BA-4764-B685-E425ECF94257}" type="pres">
      <dgm:prSet presAssocID="{AF5A7680-2BA1-4483-B230-2174D2F2D006}" presName="Name0" presStyleCnt="0">
        <dgm:presLayoutVars>
          <dgm:dir/>
          <dgm:animLvl val="lvl"/>
          <dgm:resizeHandles val="exact"/>
        </dgm:presLayoutVars>
      </dgm:prSet>
      <dgm:spPr/>
    </dgm:pt>
    <dgm:pt modelId="{99871375-68B3-47E1-809F-02E2B709E81A}" type="pres">
      <dgm:prSet presAssocID="{AF5A7680-2BA1-4483-B230-2174D2F2D006}" presName="dummy" presStyleCnt="0"/>
      <dgm:spPr/>
    </dgm:pt>
    <dgm:pt modelId="{94DEFC8F-E214-4EBD-B18A-107E0A3AF58A}" type="pres">
      <dgm:prSet presAssocID="{AF5A7680-2BA1-4483-B230-2174D2F2D006}" presName="linH" presStyleCnt="0"/>
      <dgm:spPr/>
    </dgm:pt>
    <dgm:pt modelId="{AF4421F6-8B2B-4185-AAA7-C0FBA85C1ADF}" type="pres">
      <dgm:prSet presAssocID="{AF5A7680-2BA1-4483-B230-2174D2F2D006}" presName="padding1" presStyleCnt="0"/>
      <dgm:spPr/>
    </dgm:pt>
    <dgm:pt modelId="{F63EB9F8-5F6D-4DC6-AA77-84EB15953245}" type="pres">
      <dgm:prSet presAssocID="{713CC74F-1B13-4ADE-A162-9769E35E64E5}" presName="linV" presStyleCnt="0"/>
      <dgm:spPr/>
    </dgm:pt>
    <dgm:pt modelId="{65C28D6D-A37E-40D5-9DC1-9A7CC5B7705A}" type="pres">
      <dgm:prSet presAssocID="{713CC74F-1B13-4ADE-A162-9769E35E64E5}" presName="spVertical1" presStyleCnt="0"/>
      <dgm:spPr/>
    </dgm:pt>
    <dgm:pt modelId="{D4F07580-87F6-43B0-B745-479474C99006}" type="pres">
      <dgm:prSet presAssocID="{713CC74F-1B13-4ADE-A162-9769E35E64E5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18C5A06A-6D2E-4CA3-8A22-2A4B95BF2890}" type="pres">
      <dgm:prSet presAssocID="{713CC74F-1B13-4ADE-A162-9769E35E64E5}" presName="spVertical2" presStyleCnt="0"/>
      <dgm:spPr/>
    </dgm:pt>
    <dgm:pt modelId="{12354073-92CA-4688-8387-970A1C564CF6}" type="pres">
      <dgm:prSet presAssocID="{713CC74F-1B13-4ADE-A162-9769E35E64E5}" presName="spVertical3" presStyleCnt="0"/>
      <dgm:spPr/>
    </dgm:pt>
    <dgm:pt modelId="{D9994390-D1E5-4FC8-8DBB-C7E40455A63C}" type="pres">
      <dgm:prSet presAssocID="{F8630B34-B388-4B55-AC7A-F8FAFF6057A4}" presName="space" presStyleCnt="0"/>
      <dgm:spPr/>
    </dgm:pt>
    <dgm:pt modelId="{B7A7CF86-0831-4DC7-993E-DAA2D610C756}" type="pres">
      <dgm:prSet presAssocID="{862915E8-24CF-4A57-8AA7-1791C32C2E98}" presName="linV" presStyleCnt="0"/>
      <dgm:spPr/>
    </dgm:pt>
    <dgm:pt modelId="{0F2F2675-1024-4B8D-AC1B-6477367DB45D}" type="pres">
      <dgm:prSet presAssocID="{862915E8-24CF-4A57-8AA7-1791C32C2E98}" presName="spVertical1" presStyleCnt="0"/>
      <dgm:spPr/>
    </dgm:pt>
    <dgm:pt modelId="{1E6C9991-77B5-4991-9A50-B1DB589EB6AF}" type="pres">
      <dgm:prSet presAssocID="{862915E8-24CF-4A57-8AA7-1791C32C2E98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F4317F0-0E1B-471F-A5C9-CDC1A0D28EEE}" type="pres">
      <dgm:prSet presAssocID="{862915E8-24CF-4A57-8AA7-1791C32C2E98}" presName="spVertical2" presStyleCnt="0"/>
      <dgm:spPr/>
    </dgm:pt>
    <dgm:pt modelId="{83342797-F9FB-4F5C-AACD-FA803761DCDB}" type="pres">
      <dgm:prSet presAssocID="{862915E8-24CF-4A57-8AA7-1791C32C2E98}" presName="spVertical3" presStyleCnt="0"/>
      <dgm:spPr/>
    </dgm:pt>
    <dgm:pt modelId="{94619149-8AE1-4BB6-B522-2526C5E32976}" type="pres">
      <dgm:prSet presAssocID="{E94F999D-44CC-47D1-AB7C-01BCFE6B4915}" presName="space" presStyleCnt="0"/>
      <dgm:spPr/>
    </dgm:pt>
    <dgm:pt modelId="{78807E50-2E5F-429E-9AD7-8E583ADB92FB}" type="pres">
      <dgm:prSet presAssocID="{12CB177E-5026-4B64-8B57-1D7C7C3E9E0E}" presName="linV" presStyleCnt="0"/>
      <dgm:spPr/>
    </dgm:pt>
    <dgm:pt modelId="{F97B67DA-02F1-4E33-831A-6FE9CDE6B7EA}" type="pres">
      <dgm:prSet presAssocID="{12CB177E-5026-4B64-8B57-1D7C7C3E9E0E}" presName="spVertical1" presStyleCnt="0"/>
      <dgm:spPr/>
    </dgm:pt>
    <dgm:pt modelId="{1DA54AA7-25FD-40E0-B3CA-A7BF1BE3BB6D}" type="pres">
      <dgm:prSet presAssocID="{12CB177E-5026-4B64-8B57-1D7C7C3E9E0E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38258FE-4EDD-45F2-B3AC-B8ECAB399C5D}" type="pres">
      <dgm:prSet presAssocID="{12CB177E-5026-4B64-8B57-1D7C7C3E9E0E}" presName="spVertical2" presStyleCnt="0"/>
      <dgm:spPr/>
    </dgm:pt>
    <dgm:pt modelId="{3A938BD3-1C76-4663-904E-2DC33FEF3AB2}" type="pres">
      <dgm:prSet presAssocID="{12CB177E-5026-4B64-8B57-1D7C7C3E9E0E}" presName="spVertical3" presStyleCnt="0"/>
      <dgm:spPr/>
    </dgm:pt>
    <dgm:pt modelId="{AD0CC14D-40FC-44B2-A1BB-E722238BCE2C}" type="pres">
      <dgm:prSet presAssocID="{AF5A7680-2BA1-4483-B230-2174D2F2D006}" presName="padding2" presStyleCnt="0"/>
      <dgm:spPr/>
    </dgm:pt>
    <dgm:pt modelId="{25D06CB4-7FB1-4638-8707-81E1E0BBB683}" type="pres">
      <dgm:prSet presAssocID="{AF5A7680-2BA1-4483-B230-2174D2F2D006}" presName="negArrow" presStyleCnt="0"/>
      <dgm:spPr/>
    </dgm:pt>
    <dgm:pt modelId="{5A67B89D-7BAF-4F66-9D82-4286C5FCC7FC}" type="pres">
      <dgm:prSet presAssocID="{AF5A7680-2BA1-4483-B230-2174D2F2D006}" presName="backgroundArrow" presStyleLbl="node1" presStyleIdx="0" presStyleCnt="1" custScaleX="33075" custLinFactNeighborX="388" custLinFactNeighborY="1780"/>
      <dgm:spPr/>
    </dgm:pt>
  </dgm:ptLst>
  <dgm:cxnLst>
    <dgm:cxn modelId="{3582D6FD-9398-4CB5-8B6C-78FB7AAB63C1}" srcId="{AF5A7680-2BA1-4483-B230-2174D2F2D006}" destId="{12CB177E-5026-4B64-8B57-1D7C7C3E9E0E}" srcOrd="2" destOrd="0" parTransId="{B92C4A78-D349-4966-8D3F-7F1597FED449}" sibTransId="{FEEC5D2A-4921-4996-ACD3-A708652E1EE2}"/>
    <dgm:cxn modelId="{C117CFA2-474B-424F-896D-9495439FB6E9}" type="presOf" srcId="{AF5A7680-2BA1-4483-B230-2174D2F2D006}" destId="{6F0F33FE-C5BA-4764-B685-E425ECF94257}" srcOrd="0" destOrd="0" presId="urn:microsoft.com/office/officeart/2005/8/layout/hProcess3"/>
    <dgm:cxn modelId="{4C1EADA5-5B89-4465-B57F-9761607BE4BA}" type="presOf" srcId="{713CC74F-1B13-4ADE-A162-9769E35E64E5}" destId="{D4F07580-87F6-43B0-B745-479474C99006}" srcOrd="0" destOrd="0" presId="urn:microsoft.com/office/officeart/2005/8/layout/hProcess3"/>
    <dgm:cxn modelId="{FDFDBEAA-2E57-4D9A-ADE9-E2FE57C5952D}" type="presOf" srcId="{862915E8-24CF-4A57-8AA7-1791C32C2E98}" destId="{1E6C9991-77B5-4991-9A50-B1DB589EB6AF}" srcOrd="0" destOrd="0" presId="urn:microsoft.com/office/officeart/2005/8/layout/hProcess3"/>
    <dgm:cxn modelId="{CC24A8B4-B809-4568-877B-042953DA4310}" srcId="{AF5A7680-2BA1-4483-B230-2174D2F2D006}" destId="{713CC74F-1B13-4ADE-A162-9769E35E64E5}" srcOrd="0" destOrd="0" parTransId="{CA04201B-ACAE-4CA7-9408-E5FD0DFEB3B5}" sibTransId="{F8630B34-B388-4B55-AC7A-F8FAFF6057A4}"/>
    <dgm:cxn modelId="{44CFDD6A-5761-4951-AD7A-42E48199688B}" srcId="{AF5A7680-2BA1-4483-B230-2174D2F2D006}" destId="{862915E8-24CF-4A57-8AA7-1791C32C2E98}" srcOrd="1" destOrd="0" parTransId="{F2866201-7FCF-41A3-BD96-9BB9B8AE46D4}" sibTransId="{E94F999D-44CC-47D1-AB7C-01BCFE6B4915}"/>
    <dgm:cxn modelId="{8541FF91-371E-4A64-B231-5C2629DE7677}" type="presOf" srcId="{12CB177E-5026-4B64-8B57-1D7C7C3E9E0E}" destId="{1DA54AA7-25FD-40E0-B3CA-A7BF1BE3BB6D}" srcOrd="0" destOrd="0" presId="urn:microsoft.com/office/officeart/2005/8/layout/hProcess3"/>
    <dgm:cxn modelId="{ADE32FC0-218F-459D-B782-E83064985765}" type="presParOf" srcId="{6F0F33FE-C5BA-4764-B685-E425ECF94257}" destId="{99871375-68B3-47E1-809F-02E2B709E81A}" srcOrd="0" destOrd="0" presId="urn:microsoft.com/office/officeart/2005/8/layout/hProcess3"/>
    <dgm:cxn modelId="{A23B5959-95A5-4F8F-B00C-2876B4E5C461}" type="presParOf" srcId="{6F0F33FE-C5BA-4764-B685-E425ECF94257}" destId="{94DEFC8F-E214-4EBD-B18A-107E0A3AF58A}" srcOrd="1" destOrd="0" presId="urn:microsoft.com/office/officeart/2005/8/layout/hProcess3"/>
    <dgm:cxn modelId="{DA9FECB8-7729-423A-9762-2E1255849606}" type="presParOf" srcId="{94DEFC8F-E214-4EBD-B18A-107E0A3AF58A}" destId="{AF4421F6-8B2B-4185-AAA7-C0FBA85C1ADF}" srcOrd="0" destOrd="0" presId="urn:microsoft.com/office/officeart/2005/8/layout/hProcess3"/>
    <dgm:cxn modelId="{CB48971B-39B7-4567-8DC0-6B093AB425C5}" type="presParOf" srcId="{94DEFC8F-E214-4EBD-B18A-107E0A3AF58A}" destId="{F63EB9F8-5F6D-4DC6-AA77-84EB15953245}" srcOrd="1" destOrd="0" presId="urn:microsoft.com/office/officeart/2005/8/layout/hProcess3"/>
    <dgm:cxn modelId="{8742E457-60BE-49FA-9F05-DEC70BD46CFF}" type="presParOf" srcId="{F63EB9F8-5F6D-4DC6-AA77-84EB15953245}" destId="{65C28D6D-A37E-40D5-9DC1-9A7CC5B7705A}" srcOrd="0" destOrd="0" presId="urn:microsoft.com/office/officeart/2005/8/layout/hProcess3"/>
    <dgm:cxn modelId="{44F04EEE-619C-4DE1-A63A-87314466DD4E}" type="presParOf" srcId="{F63EB9F8-5F6D-4DC6-AA77-84EB15953245}" destId="{D4F07580-87F6-43B0-B745-479474C99006}" srcOrd="1" destOrd="0" presId="urn:microsoft.com/office/officeart/2005/8/layout/hProcess3"/>
    <dgm:cxn modelId="{51811BB7-DB60-4833-B89C-806285AD01D9}" type="presParOf" srcId="{F63EB9F8-5F6D-4DC6-AA77-84EB15953245}" destId="{18C5A06A-6D2E-4CA3-8A22-2A4B95BF2890}" srcOrd="2" destOrd="0" presId="urn:microsoft.com/office/officeart/2005/8/layout/hProcess3"/>
    <dgm:cxn modelId="{58FF44E1-831E-476D-B466-C724BDCDFE15}" type="presParOf" srcId="{F63EB9F8-5F6D-4DC6-AA77-84EB15953245}" destId="{12354073-92CA-4688-8387-970A1C564CF6}" srcOrd="3" destOrd="0" presId="urn:microsoft.com/office/officeart/2005/8/layout/hProcess3"/>
    <dgm:cxn modelId="{D04D7011-870A-4CBF-B458-45016E423F40}" type="presParOf" srcId="{94DEFC8F-E214-4EBD-B18A-107E0A3AF58A}" destId="{D9994390-D1E5-4FC8-8DBB-C7E40455A63C}" srcOrd="2" destOrd="0" presId="urn:microsoft.com/office/officeart/2005/8/layout/hProcess3"/>
    <dgm:cxn modelId="{BB6AB1F7-D0F8-452C-AAEF-10CE2258C78C}" type="presParOf" srcId="{94DEFC8F-E214-4EBD-B18A-107E0A3AF58A}" destId="{B7A7CF86-0831-4DC7-993E-DAA2D610C756}" srcOrd="3" destOrd="0" presId="urn:microsoft.com/office/officeart/2005/8/layout/hProcess3"/>
    <dgm:cxn modelId="{8C69FD06-D049-4191-9EEF-ECACF1ACD3A3}" type="presParOf" srcId="{B7A7CF86-0831-4DC7-993E-DAA2D610C756}" destId="{0F2F2675-1024-4B8D-AC1B-6477367DB45D}" srcOrd="0" destOrd="0" presId="urn:microsoft.com/office/officeart/2005/8/layout/hProcess3"/>
    <dgm:cxn modelId="{41E31D1B-BF35-48DF-A74C-9287B0F0F0B3}" type="presParOf" srcId="{B7A7CF86-0831-4DC7-993E-DAA2D610C756}" destId="{1E6C9991-77B5-4991-9A50-B1DB589EB6AF}" srcOrd="1" destOrd="0" presId="urn:microsoft.com/office/officeart/2005/8/layout/hProcess3"/>
    <dgm:cxn modelId="{625AC821-06A8-4B1D-B7B3-2BC974ADFBF7}" type="presParOf" srcId="{B7A7CF86-0831-4DC7-993E-DAA2D610C756}" destId="{2F4317F0-0E1B-471F-A5C9-CDC1A0D28EEE}" srcOrd="2" destOrd="0" presId="urn:microsoft.com/office/officeart/2005/8/layout/hProcess3"/>
    <dgm:cxn modelId="{F4A84CE9-2706-46A7-91D4-F6254EF950DD}" type="presParOf" srcId="{B7A7CF86-0831-4DC7-993E-DAA2D610C756}" destId="{83342797-F9FB-4F5C-AACD-FA803761DCDB}" srcOrd="3" destOrd="0" presId="urn:microsoft.com/office/officeart/2005/8/layout/hProcess3"/>
    <dgm:cxn modelId="{400C0EB3-1C25-40D3-8BA7-54E44B09455D}" type="presParOf" srcId="{94DEFC8F-E214-4EBD-B18A-107E0A3AF58A}" destId="{94619149-8AE1-4BB6-B522-2526C5E32976}" srcOrd="4" destOrd="0" presId="urn:microsoft.com/office/officeart/2005/8/layout/hProcess3"/>
    <dgm:cxn modelId="{AA454AA5-49CB-475D-B966-3C58ED74105D}" type="presParOf" srcId="{94DEFC8F-E214-4EBD-B18A-107E0A3AF58A}" destId="{78807E50-2E5F-429E-9AD7-8E583ADB92FB}" srcOrd="5" destOrd="0" presId="urn:microsoft.com/office/officeart/2005/8/layout/hProcess3"/>
    <dgm:cxn modelId="{F912BE4D-DCBB-454E-8E54-50B3062749D4}" type="presParOf" srcId="{78807E50-2E5F-429E-9AD7-8E583ADB92FB}" destId="{F97B67DA-02F1-4E33-831A-6FE9CDE6B7EA}" srcOrd="0" destOrd="0" presId="urn:microsoft.com/office/officeart/2005/8/layout/hProcess3"/>
    <dgm:cxn modelId="{CFA30304-FD30-4C61-801A-0A487EE7AD7A}" type="presParOf" srcId="{78807E50-2E5F-429E-9AD7-8E583ADB92FB}" destId="{1DA54AA7-25FD-40E0-B3CA-A7BF1BE3BB6D}" srcOrd="1" destOrd="0" presId="urn:microsoft.com/office/officeart/2005/8/layout/hProcess3"/>
    <dgm:cxn modelId="{83C29EE9-2DD7-4243-B959-60DE4C35F996}" type="presParOf" srcId="{78807E50-2E5F-429E-9AD7-8E583ADB92FB}" destId="{638258FE-4EDD-45F2-B3AC-B8ECAB399C5D}" srcOrd="2" destOrd="0" presId="urn:microsoft.com/office/officeart/2005/8/layout/hProcess3"/>
    <dgm:cxn modelId="{185B700A-1864-4F40-858D-513A07B2A251}" type="presParOf" srcId="{78807E50-2E5F-429E-9AD7-8E583ADB92FB}" destId="{3A938BD3-1C76-4663-904E-2DC33FEF3AB2}" srcOrd="3" destOrd="0" presId="urn:microsoft.com/office/officeart/2005/8/layout/hProcess3"/>
    <dgm:cxn modelId="{8E8B1306-3EA0-4568-A782-7A736FF808F1}" type="presParOf" srcId="{94DEFC8F-E214-4EBD-B18A-107E0A3AF58A}" destId="{AD0CC14D-40FC-44B2-A1BB-E722238BCE2C}" srcOrd="6" destOrd="0" presId="urn:microsoft.com/office/officeart/2005/8/layout/hProcess3"/>
    <dgm:cxn modelId="{48363D7F-3B04-41CE-8182-D5476E4EA10A}" type="presParOf" srcId="{94DEFC8F-E214-4EBD-B18A-107E0A3AF58A}" destId="{25D06CB4-7FB1-4638-8707-81E1E0BBB683}" srcOrd="7" destOrd="0" presId="urn:microsoft.com/office/officeart/2005/8/layout/hProcess3"/>
    <dgm:cxn modelId="{53975910-CE20-49AA-9B6F-0AB7D727526B}" type="presParOf" srcId="{94DEFC8F-E214-4EBD-B18A-107E0A3AF58A}" destId="{5A67B89D-7BAF-4F66-9D82-4286C5FCC7F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14C6C708-F08C-4487-B532-B613B46CBC35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HK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HK" altLang="en-US" noProof="0" smtClean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52B96B99-0C88-4DD8-9FC7-D26EAADA14E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3535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7066167-20CC-4C51-BAC7-3AA8A415B392}" type="slidenum">
              <a:rPr lang="en-GB" altLang="zh-HK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zh-HK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16C9AE-A6AC-443E-941E-612CCDDCE6DC}" type="slidenum">
              <a:rPr kumimoji="0" lang="en-GB" altLang="zh-HK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kumimoji="0" lang="en-GB" altLang="zh-HK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449263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449263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449263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449263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en-US" altLang="zh-HK" sz="2400">
              <a:solidFill>
                <a:srgbClr val="FFFFFF"/>
              </a:solidFill>
              <a:latin typeface="Arial" pitchFamily="34" charset="0"/>
              <a:ea typeface="Osaka"/>
              <a:cs typeface="Osaka"/>
            </a:endParaRPr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HK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848610F-3521-448F-9041-12961C03CF65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8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EE094F3-C4CB-49F5-907D-AA88F78B69AE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9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1896B8B-C6FB-4F07-805E-3C11DF814AFC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0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764C245-D9CA-4EF3-BAA5-72C28744DEEC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1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D0740E9-DC3C-458D-B132-BC77663D92B1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2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02232C4-C989-4B24-B4D4-7DABFD02C9B6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3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2B7B7C4-B9D9-456B-9ACF-50DA34BCE3B2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29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4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093EB8F-8B00-4D95-9738-91F3235E7365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30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5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8AB1F18-5F2E-4DD5-9EED-C7A5FEF475C4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6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267309-1341-419A-A646-88A92A9EB215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7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3ED5D7D-BA3E-4C6C-9589-73E726CDE7A2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53323-4607-4416-82D8-ABF99C5B9DB7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8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0ABD86B-187E-4620-8CC5-AB8D218D6A8F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34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49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B34B90F-DED7-4634-8F4D-DD8567045098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35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50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DFBD9F8-3EDE-423B-A509-36D92BA47897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51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5DA3906-5595-4FBA-9CCF-4BCDF15656DA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37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52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7B0E4FE-E704-4BDD-B5FC-3CFAC1D35E27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38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53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5B4EDFC-F1D9-463E-A6C0-9ECAD4055E3D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4E43573-9A99-4AED-8224-CA8EF42B2CF5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2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55F8356-6AB4-487E-9029-B592D8A26183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5A4D392-F459-419B-AF7D-D06A5DA237F3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E849630-A78F-4BE4-B9BD-0213DAFCB176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91A4ED8-5FB1-42A7-9847-CAB85D44F5CF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6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A086779-7555-46D6-87F6-2AEFCB13100A}" type="slidenum">
              <a:rPr lang="en-IE" altLang="zh-H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IE" altLang="zh-HK">
              <a:solidFill>
                <a:srgbClr val="000000"/>
              </a:solidFill>
            </a:endParaRPr>
          </a:p>
        </p:txBody>
      </p:sp>
      <p:sp>
        <p:nvSpPr>
          <p:cNvPr id="137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zh-HK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105D4-B236-4E8A-92B7-FC9820056176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B11E4-E3A3-4032-9EC8-9159BC4CEA2C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951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1A19-FB31-4A12-B2C7-DDEF73130DC1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508B-DB78-4813-9921-1CB1AC28AEEA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4507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0DE01-801A-4E6B-93E3-3597A8EB5264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0672A-B8D8-4628-ABCD-81EFF46CF94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741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8B11D-3867-4D12-9D48-40E4B0B9EAAF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42A68-E839-4384-B7A6-C8891166FAF4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046887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537A4-0E52-42B9-9EDE-860AB9D6880C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F9660-3219-442D-94CE-83E6454F321E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77215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pic>
        <p:nvPicPr>
          <p:cNvPr id="5" name="Picture 4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/>
          <a:lstStyle>
            <a:lvl1pPr algn="ctr">
              <a:defRPr sz="3600" b="0" i="0" cap="all" baseline="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331F-F7A3-40C7-959F-F74C21E18EC7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9A763-B5FC-49A6-B095-F9D0640C33FB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123909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5C46F-1ECB-4A93-A261-AD5D766A9D03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838-4E33-4DE1-A30D-6FB31747F109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5302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91440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D9300-E5B2-4634-BAD1-3D35BF386BC7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BE7F-15B4-4DB6-8BC6-7A0157104BF3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9632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AA239-67F7-41AC-9771-60A875FBB659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4F71B-9B0D-45D5-A4D8-546C45F6D9D2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025209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C6CB0-A0A3-49C2-8B9B-F855400133C4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91F8A-DFD7-445F-B2E2-86BC1AB74525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978784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035E-6219-4202-8B32-C5CB6EA00102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BC5DB-AC09-4E2B-84C9-212612AE3F84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38232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3E7A2-621E-4906-A7C3-B0921D30DF93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B4CE-BAB7-4453-99DF-834AAF86CF3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78519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1463675" y="1847850"/>
            <a:ext cx="3089275" cy="3089275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 rtlCol="0"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EDEB-CBAB-45DD-9085-4B2A60BA9DD6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4039C-FE0F-41DF-A016-24E8839DBBEE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076030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B2C3C-77F1-4B6C-9839-D773FF64817C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7AE5F-CF54-4886-B58A-AB4E20A44724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04974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A7DAA-0C30-43FD-9D5D-8061EF4105E9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407D-5997-4306-8324-22C258F656BA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36577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BF391FD-F44B-4D0B-BC67-BCFEA6D1A820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B07686A-63A6-402D-A57D-B5C4C857AB3E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755954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3851D73-DBCB-48E5-B3DB-F9099BA3DBBF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091E3E-7CAE-4689-8493-E63D153D230D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806563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A7798B4-462E-482A-8A8F-A4A1E0699DC7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0F15428-211F-4A30-A04F-A791E67A1966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6588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AE4ADB-84AC-4EED-A14A-B50E23DBE492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E8B65D-D892-4B1A-BCD2-3F07B38AA2CD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964099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E3874E-62DA-4F7B-A15B-7846000CC5D3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5CB91A3-F96F-4F2A-ACE3-A093B67652B8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375489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45D649A-B4B9-470D-B709-DEE1531449DC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6C1E1C-C905-49A8-BF79-E7E318FF7EF8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673173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895277D-B127-45F2-BAB9-A47F18CDA65B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E2AED4C-5FE7-4FE8-AE0A-C2BFECEC1167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4996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CC543-8BC1-42BB-AEDE-FF8FCC9E6DB8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A2A1C-3D35-4B47-8608-D7A619A95251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7589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EF6BEF-80C7-4AA0-9AF1-D93127A30F13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7E01AA-693A-4333-A59D-AA85882A131D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89853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3E3577E-A544-4084-BE92-B09E38EC5704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1B52DA1-26B0-43B1-AD21-59ED03A1A56C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832309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EB9B36D-81FF-45EF-B3AE-50593A194FEB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6F85411-094F-44E1-BB3A-E9BA370409D0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531814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A654D5-38C9-4B0A-A2B7-75501D6FF183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94EAA94-379A-4025-9230-14AB1176D971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14206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08413" cy="41116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D2CBCB2-95AB-4E44-8700-7549D86CA5B4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783318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5" name="頁尾版面配置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E29A3338-F58F-4108-89F6-B20B2EFFB9AE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1563653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5" name="頁尾版面配置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538DF519-1DD7-4EE4-ACD4-57C2C4B83C33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2078257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5" name="頁尾版面配置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A022A5EA-17B8-49CE-80AC-003B2571DA70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4114238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頁尾版面配置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3159E625-6F47-45A6-8755-72BF805B49D8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3668120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8" name="頁尾版面配置區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191412B3-8317-42FA-B9B4-DD4A3C36B5A5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284402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06607-126F-40A1-BCB4-1A433D16DAFC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B35C-8D31-43AA-884F-C68EF43A2983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19201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46D82D2E-884F-4D8F-A49A-CCFADCF36352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473678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3" name="頁尾版面配置區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BC85911C-BFFF-4291-B59E-46FF8CFA08C7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715731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頁尾版面配置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C481C759-5865-4882-B34C-7089B0313BA0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2002124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頁尾版面配置區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4C493447-4DE3-4C24-A57B-C5A1A84759B5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3416185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5" name="頁尾版面配置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46FBA57F-A677-49A4-8EF1-4D53CD082694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2285876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5" name="頁尾版面配置區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 hangingPunct="1">
              <a:buClrTx/>
              <a:buSzTx/>
              <a:buFontTx/>
              <a:buNone/>
              <a:defRPr kumimoji="1">
                <a:ea typeface="新細明體" pitchFamily="18" charset="-120"/>
              </a:defRPr>
            </a:lvl1pPr>
          </a:lstStyle>
          <a:p>
            <a:pPr>
              <a:defRPr/>
            </a:pPr>
            <a:fld id="{37B73269-D863-4241-95AD-30AE70F441AD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390333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F5B0-F17C-47A2-8CBE-9A4EBF64ECC8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E8A5-A87A-45B2-9100-800AD4C263F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763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CAC3F-D6B2-4146-B2D1-A3BE16A8CCBD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823F5-6D32-4A57-927F-D38862D15FF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6466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3B820-0DBD-40E4-A31F-C2E8A3D504D3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2FD7-1D28-4BE7-97B2-10A9D641B48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3252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D0E2-5CCA-4B11-AD25-330C79E5B929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38976-F842-4501-A01D-E9F995D2D2A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4475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01A95-F433-459A-9430-C6668C5F9AF4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689C5-D7CD-4A5A-AE9F-F7A41218EF9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9198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>
            <a:alpha val="6784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新細明體" charset="-120"/>
              </a:defRPr>
            </a:lvl1pPr>
          </a:lstStyle>
          <a:p>
            <a:pPr>
              <a:defRPr/>
            </a:pPr>
            <a:fld id="{7AE26029-BD33-4D3B-BEE0-5B9AB9D259D5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新細明體" charset="-120"/>
              </a:defRPr>
            </a:lvl1pPr>
          </a:lstStyle>
          <a:p>
            <a:pPr>
              <a:defRPr/>
            </a:pPr>
            <a:fld id="{1FBFBBC2-CFBE-4DD0-9388-DEFB80A223C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新細明體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新細明體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新細明體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新細明體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新細明體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新細明體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window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057400"/>
            <a:ext cx="640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C2659D4-1105-46B7-840D-D01CE1517102}" type="datetimeFigureOut">
              <a:rPr lang="zh-HK" altLang="en-US"/>
              <a:pPr>
                <a:defRPr/>
              </a:pPr>
              <a:t>18/2/2015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438" y="6364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242746B-763A-439A-AF55-02FC6A038689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 cap="all" spc="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  <a:ea typeface="標楷體" pitchFamily="65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indent="-2730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v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en-US" altLang="zh-HK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altLang="zh-H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9263">
              <a:buClr>
                <a:srgbClr val="000000"/>
              </a:buClr>
              <a:buSzPct val="100000"/>
              <a:buFont typeface="Times New Roman" pitchFamily="-107" charset="0"/>
              <a:buNone/>
              <a:defRPr kumimoji="0" sz="1200">
                <a:solidFill>
                  <a:srgbClr val="898989"/>
                </a:solidFill>
                <a:latin typeface="Arial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fld id="{31CEA548-38AE-4499-B02D-6668E64F7C11}" type="datetime1">
              <a:rPr lang="en-US"/>
              <a:pPr>
                <a:defRPr/>
              </a:pPr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49263">
              <a:buClr>
                <a:srgbClr val="000000"/>
              </a:buClr>
              <a:buSzPct val="100000"/>
              <a:buFont typeface="Times New Roman" pitchFamily="-107" charset="0"/>
              <a:buNone/>
              <a:defRPr kumimoji="0" sz="1200">
                <a:solidFill>
                  <a:srgbClr val="898989"/>
                </a:solidFill>
                <a:latin typeface="Arial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Times New Roman" pitchFamily="-107" charset="0"/>
              <a:buNone/>
              <a:defRPr kumimoji="0" sz="1200">
                <a:solidFill>
                  <a:srgbClr val="898989"/>
                </a:solidFill>
                <a:latin typeface="Arial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fld id="{3F55C5DB-2F10-42BA-BBFC-87C91361BFF4}" type="slidenum">
              <a:rPr lang="en-GB" altLang="zh-HK"/>
              <a:pPr>
                <a:defRPr/>
              </a:pPr>
              <a:t>‹#›</a:t>
            </a:fld>
            <a:endParaRPr lang="en-GB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  <p:sldLayoutId id="214748478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 smtClean="0"/>
              <a:t>Click to edit the title text format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 smtClean="0"/>
              <a:t>Click to edit the outline text format</a:t>
            </a:r>
          </a:p>
          <a:p>
            <a:pPr lvl="1"/>
            <a:r>
              <a:rPr lang="en-GB" altLang="zh-HK" smtClean="0"/>
              <a:t>Second Outline Level</a:t>
            </a:r>
          </a:p>
          <a:p>
            <a:pPr lvl="2"/>
            <a:r>
              <a:rPr lang="en-GB" altLang="zh-HK" smtClean="0"/>
              <a:t>Third Outline Level</a:t>
            </a:r>
          </a:p>
          <a:p>
            <a:pPr lvl="3"/>
            <a:r>
              <a:rPr lang="en-GB" altLang="zh-HK" smtClean="0"/>
              <a:t>Fourth Outline Level</a:t>
            </a:r>
          </a:p>
          <a:p>
            <a:pPr lvl="4"/>
            <a:r>
              <a:rPr lang="en-GB" altLang="zh-HK" smtClean="0"/>
              <a:t>Fifth Outline Level</a:t>
            </a:r>
          </a:p>
          <a:p>
            <a:pPr lvl="4"/>
            <a:r>
              <a:rPr lang="en-GB" altLang="zh-HK" smtClean="0"/>
              <a:t>Sixth Outline Level</a:t>
            </a:r>
          </a:p>
          <a:p>
            <a:pPr lvl="4"/>
            <a:r>
              <a:rPr lang="en-GB" altLang="zh-HK" smtClean="0"/>
              <a:t>Seventh Outline Level</a:t>
            </a:r>
          </a:p>
          <a:p>
            <a:pPr lvl="4"/>
            <a:r>
              <a:rPr lang="en-GB" altLang="zh-HK" smtClean="0"/>
              <a:t>Eighth Outline Level</a:t>
            </a:r>
          </a:p>
          <a:p>
            <a:pPr lvl="4"/>
            <a:r>
              <a:rPr lang="en-GB" altLang="zh-HK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526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6650" algn="l"/>
                <a:tab pos="1313299" algn="l"/>
                <a:tab pos="1969949" algn="l"/>
              </a:tabLst>
              <a:defRPr kumimoji="0" sz="13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07526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 kumimoji="0" sz="13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IE" altLang="zh-H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07526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6650" algn="l"/>
                <a:tab pos="1313299" algn="l"/>
                <a:tab pos="1969949" algn="l"/>
              </a:tabLst>
              <a:defRPr kumimoji="0" sz="13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Lucida Sans Unicode" pitchFamily="34" charset="0"/>
              </a:defRPr>
            </a:lvl1pPr>
          </a:lstStyle>
          <a:p>
            <a:pPr>
              <a:defRPr/>
            </a:pPr>
            <a:fld id="{68C8642A-BCE7-4DE3-AF49-23AE77457FD5}" type="slidenum">
              <a:rPr lang="en-IE" altLang="zh-HK"/>
              <a:pPr>
                <a:defRPr/>
              </a:pPr>
              <a:t>‹#›</a:t>
            </a:fld>
            <a:endParaRPr lang="en-IE" altLang="zh-HK"/>
          </a:p>
        </p:txBody>
      </p:sp>
    </p:spTree>
    <p:extLst>
      <p:ext uri="{BB962C8B-B14F-4D97-AF65-F5344CB8AC3E}">
        <p14:creationId xmlns:p14="http://schemas.microsoft.com/office/powerpoint/2010/main" val="38951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</p:sldLayoutIdLst>
  <p:txStyles>
    <p:titleStyle>
      <a:lvl1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09563" indent="-309563" algn="l" defTabSz="4064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100" indent="-258763" algn="l" defTabSz="4064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ea typeface="+mn-ea"/>
        </a:defRPr>
      </a:lvl2pPr>
      <a:lvl3pPr marL="1036638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</a:defRPr>
      </a:lvl3pPr>
      <a:lvl4pPr marL="1450975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4pPr>
      <a:lvl5pPr marL="1865313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28600" y="404813"/>
            <a:ext cx="594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000" b="1" dirty="0">
                <a:solidFill>
                  <a:srgbClr val="333399"/>
                </a:solidFill>
                <a:latin typeface="Arial" pitchFamily="34" charset="0"/>
                <a:ea typeface="新細明體" pitchFamily="18" charset="-120"/>
              </a:rPr>
              <a:t>大使命的禱告</a:t>
            </a:r>
            <a:endParaRPr kumimoji="0" lang="en-GB" altLang="zh-HK" sz="6000" b="1" dirty="0">
              <a:solidFill>
                <a:srgbClr val="333399"/>
              </a:solidFill>
              <a:latin typeface="Arial" pitchFamily="34" charset="0"/>
              <a:ea typeface="新細明體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400" b="1" dirty="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馬太福音</a:t>
            </a:r>
            <a:r>
              <a:rPr kumimoji="0" lang="en-US" altLang="zh-TW" sz="4400" b="1" dirty="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6</a:t>
            </a:r>
            <a:r>
              <a:rPr kumimoji="0" lang="zh-TW" altLang="en-US" sz="4400" b="1" dirty="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章</a:t>
            </a:r>
            <a:r>
              <a:rPr kumimoji="0" lang="en-US" altLang="zh-TW" sz="4400" b="1" dirty="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9-13</a:t>
            </a:r>
            <a:r>
              <a:rPr kumimoji="0" lang="zh-TW" altLang="en-US" sz="4400" b="1" dirty="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節</a:t>
            </a:r>
            <a:endParaRPr kumimoji="0" lang="zh-HK" altLang="en-GB" sz="4400" b="1" dirty="0">
              <a:solidFill>
                <a:srgbClr val="FF0000"/>
              </a:solidFill>
              <a:latin typeface="Arial" pitchFamily="34" charset="0"/>
              <a:ea typeface="新細明體" pitchFamily="18" charset="-12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553200" y="1066800"/>
            <a:ext cx="2589213" cy="3427413"/>
            <a:chOff x="4128" y="672"/>
            <a:chExt cx="1631" cy="2159"/>
          </a:xfrm>
        </p:grpSpPr>
        <p:pic>
          <p:nvPicPr>
            <p:cNvPr id="686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672"/>
              <a:ext cx="163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8620" name="Text Box 4"/>
            <p:cNvSpPr txBox="1">
              <a:spLocks noChangeArrowheads="1"/>
            </p:cNvSpPr>
            <p:nvPr/>
          </p:nvSpPr>
          <p:spPr bwMode="auto">
            <a:xfrm>
              <a:off x="4128" y="672"/>
              <a:ext cx="163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en-US" altLang="zh-HK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4495800"/>
            <a:ext cx="3200400" cy="2406650"/>
            <a:chOff x="0" y="2832"/>
            <a:chExt cx="2016" cy="1516"/>
          </a:xfrm>
        </p:grpSpPr>
        <p:pic>
          <p:nvPicPr>
            <p:cNvPr id="6861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19"/>
              <a:ext cx="2016" cy="1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8618" name="Text Box 7"/>
            <p:cNvSpPr txBox="1">
              <a:spLocks noChangeArrowheads="1"/>
            </p:cNvSpPr>
            <p:nvPr/>
          </p:nvSpPr>
          <p:spPr bwMode="auto">
            <a:xfrm>
              <a:off x="0" y="2832"/>
              <a:ext cx="2016" cy="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en-US" altLang="zh-HK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4958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867400" y="4495800"/>
            <a:ext cx="3275013" cy="2436813"/>
            <a:chOff x="3696" y="2832"/>
            <a:chExt cx="2063" cy="1535"/>
          </a:xfrm>
        </p:grpSpPr>
        <p:pic>
          <p:nvPicPr>
            <p:cNvPr id="68615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832"/>
              <a:ext cx="2064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8616" name="Text Box 11"/>
            <p:cNvSpPr txBox="1">
              <a:spLocks noChangeArrowheads="1"/>
            </p:cNvSpPr>
            <p:nvPr/>
          </p:nvSpPr>
          <p:spPr bwMode="auto">
            <a:xfrm>
              <a:off x="3696" y="2832"/>
              <a:ext cx="2064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defTabSz="449263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en-US" altLang="zh-HK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 advTm="8307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回家鄉後新的生活</a:t>
            </a:r>
            <a:endParaRPr lang="zh-HK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  <p:extLst>
      <p:ext uri="{BB962C8B-B14F-4D97-AF65-F5344CB8AC3E}">
        <p14:creationId xmlns:p14="http://schemas.microsoft.com/office/powerpoint/2010/main" val="3231906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2708920"/>
            <a:ext cx="4320480" cy="1143000"/>
          </a:xfrm>
        </p:spPr>
        <p:txBody>
          <a:bodyPr/>
          <a:lstStyle/>
          <a:p>
            <a:r>
              <a:rPr lang="zh-TW" altLang="en-US" sz="5400" b="1" dirty="0" smtClean="0"/>
              <a:t>有機豆腐專家</a:t>
            </a:r>
            <a:endParaRPr lang="zh-HK" alt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387"/>
            <a:ext cx="4680520" cy="8335174"/>
          </a:xfrm>
        </p:spPr>
      </p:pic>
    </p:spTree>
    <p:extLst>
      <p:ext uri="{BB962C8B-B14F-4D97-AF65-F5344CB8AC3E}">
        <p14:creationId xmlns:p14="http://schemas.microsoft.com/office/powerpoint/2010/main" val="134921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dirty="0">
                <a:solidFill>
                  <a:srgbClr val="FF0000"/>
                </a:solidFill>
                <a:ea typeface="新細明體" pitchFamily="18" charset="-120"/>
              </a:rPr>
              <a:t>自力更生的盼望</a:t>
            </a:r>
            <a:endParaRPr lang="zh-HK" altLang="en-US" sz="5400" b="1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7475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707644"/>
            <a:ext cx="8748712" cy="4912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殘疾人團契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冕寧縣教會雛形</a:t>
            </a:r>
            <a:endParaRPr lang="zh-HK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1" cy="6131348"/>
          </a:xfrm>
        </p:spPr>
      </p:pic>
    </p:spTree>
    <p:extLst>
      <p:ext uri="{BB962C8B-B14F-4D97-AF65-F5344CB8AC3E}">
        <p14:creationId xmlns:p14="http://schemas.microsoft.com/office/powerpoint/2010/main" val="391847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b="1" smtClean="0">
                <a:solidFill>
                  <a:srgbClr val="FF0000"/>
                </a:solidFill>
                <a:ea typeface="新細明體" pitchFamily="18" charset="-120"/>
              </a:rPr>
              <a:t>可持续企业的四个度向</a:t>
            </a:r>
            <a:endParaRPr lang="zh-HK" altLang="en-US" sz="6000" b="1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829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4529137" cy="4522787"/>
          </a:xfrm>
        </p:spPr>
      </p:pic>
      <p:sp>
        <p:nvSpPr>
          <p:cNvPr id="5" name="TextBox 4"/>
          <p:cNvSpPr txBox="1"/>
          <p:nvPr/>
        </p:nvSpPr>
        <p:spPr>
          <a:xfrm>
            <a:off x="5435600" y="1628775"/>
            <a:ext cx="3708400" cy="618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altLang="zh-CN" sz="4000" b="1" dirty="0"/>
              <a:t>Profit </a:t>
            </a:r>
            <a:r>
              <a:rPr lang="zh-CN" altLang="en-US" sz="4000" b="1" dirty="0"/>
              <a:t>经济</a:t>
            </a:r>
            <a:r>
              <a:rPr lang="en-US" altLang="zh-CN" sz="4000" b="1" dirty="0"/>
              <a:t>/</a:t>
            </a:r>
            <a:r>
              <a:rPr lang="zh-CN" altLang="en-US" sz="4000" b="1" dirty="0"/>
              <a:t>财务上</a:t>
            </a:r>
            <a:endParaRPr lang="en-US" altLang="zh-CN" sz="4000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altLang="zh-CN" sz="4000" b="1" dirty="0"/>
              <a:t>People </a:t>
            </a:r>
            <a:r>
              <a:rPr lang="zh-CN" altLang="en-US" sz="4000" b="1" dirty="0"/>
              <a:t>员工</a:t>
            </a:r>
            <a:r>
              <a:rPr lang="en-US" altLang="zh-CN" sz="4000" b="1" dirty="0"/>
              <a:t>/</a:t>
            </a:r>
            <a:r>
              <a:rPr lang="zh-CN" altLang="en-US" sz="4000" b="1" dirty="0"/>
              <a:t>客户</a:t>
            </a:r>
            <a:r>
              <a:rPr lang="en-US" altLang="zh-CN" sz="4000" b="1" dirty="0"/>
              <a:t>/</a:t>
            </a:r>
            <a:r>
              <a:rPr lang="zh-CN" altLang="en-US" sz="4000" b="1" dirty="0"/>
              <a:t>社会</a:t>
            </a:r>
            <a:endParaRPr lang="en-US" altLang="zh-CN" sz="4000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altLang="zh-CN" sz="4000" b="1" dirty="0"/>
              <a:t>Planet </a:t>
            </a:r>
            <a:r>
              <a:rPr lang="zh-CN" altLang="en-US" sz="4000" b="1" dirty="0"/>
              <a:t>环保</a:t>
            </a:r>
            <a:r>
              <a:rPr lang="en-US" altLang="zh-CN" sz="4000" b="1" dirty="0"/>
              <a:t>/</a:t>
            </a:r>
            <a:r>
              <a:rPr lang="zh-CN" altLang="en-US" sz="4000" b="1" dirty="0"/>
              <a:t>资源运用</a:t>
            </a:r>
            <a:endParaRPr lang="en-US" altLang="zh-CN" sz="4000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altLang="zh-CN" sz="4000" b="1" dirty="0"/>
              <a:t>Purpose </a:t>
            </a:r>
            <a:r>
              <a:rPr lang="zh-CN" altLang="en-US" sz="4000" b="1" dirty="0"/>
              <a:t>意义</a:t>
            </a:r>
            <a:r>
              <a:rPr lang="en-US" altLang="zh-CN" sz="4000" b="1" dirty="0"/>
              <a:t>/</a:t>
            </a:r>
            <a:r>
              <a:rPr lang="zh-CN" altLang="en-US" sz="4000" b="1" dirty="0"/>
              <a:t>心灵</a:t>
            </a:r>
            <a:r>
              <a:rPr lang="en-US" altLang="zh-CN" sz="4000" b="1" dirty="0"/>
              <a:t>/</a:t>
            </a:r>
            <a:r>
              <a:rPr lang="zh-CN" altLang="en-US" sz="4000" b="1" dirty="0"/>
              <a:t>文化</a:t>
            </a:r>
            <a:endParaRPr lang="en-US" altLang="zh-CN" sz="4000" b="1" dirty="0"/>
          </a:p>
          <a:p>
            <a:pPr>
              <a:defRPr/>
            </a:pPr>
            <a:endParaRPr lang="en-US" altLang="zh-CN" sz="4000" b="1" dirty="0"/>
          </a:p>
          <a:p>
            <a:pPr marL="342900" indent="-342900">
              <a:buFont typeface="+mj-lt"/>
              <a:buAutoNum type="arabicPeriod"/>
              <a:defRPr/>
            </a:pPr>
            <a:endParaRPr lang="en-US" altLang="zh-CN" dirty="0"/>
          </a:p>
          <a:p>
            <a:pPr marL="342900" indent="-342900">
              <a:buFont typeface="+mj-lt"/>
              <a:buAutoNum type="arabicPeriod"/>
              <a:defRPr/>
            </a:pP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0"/>
            <a:ext cx="511968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916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553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90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863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373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982176"/>
            <a:ext cx="741682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4400" b="1" dirty="0" smtClean="0">
              <a:solidFill>
                <a:srgbClr val="C00000"/>
              </a:solidFill>
            </a:endParaRPr>
          </a:p>
          <a:p>
            <a:endParaRPr lang="en-US" altLang="zh-TW" dirty="0" smtClean="0"/>
          </a:p>
        </p:txBody>
      </p:sp>
      <p:sp>
        <p:nvSpPr>
          <p:cNvPr id="3" name="Rectangle 2"/>
          <p:cNvSpPr/>
          <p:nvPr/>
        </p:nvSpPr>
        <p:spPr>
          <a:xfrm>
            <a:off x="899592" y="332656"/>
            <a:ext cx="756084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smtClean="0"/>
              <a:t>6:9-13</a:t>
            </a:r>
            <a:r>
              <a:rPr lang="en-US" altLang="zh-TW" sz="4000" b="1" dirty="0"/>
              <a:t>	</a:t>
            </a:r>
            <a:r>
              <a:rPr lang="zh-TW" altLang="en-US" sz="4000" b="1" dirty="0"/>
              <a:t>所以你們禱告、要這樣說．</a:t>
            </a:r>
            <a:r>
              <a:rPr lang="zh-TW" altLang="en-US" sz="4000" b="1" dirty="0">
                <a:solidFill>
                  <a:srgbClr val="FF0000"/>
                </a:solidFill>
              </a:rPr>
              <a:t>我們</a:t>
            </a:r>
            <a:r>
              <a:rPr lang="zh-TW" altLang="en-US" sz="4000" b="1" dirty="0"/>
              <a:t>在天上的</a:t>
            </a:r>
            <a:r>
              <a:rPr lang="zh-TW" altLang="en-US" sz="4000" b="1" dirty="0">
                <a:solidFill>
                  <a:srgbClr val="FF0000"/>
                </a:solidFill>
              </a:rPr>
              <a:t>父</a:t>
            </a:r>
            <a:r>
              <a:rPr lang="zh-TW" altLang="en-US" sz="4000" b="1" dirty="0"/>
              <a:t>、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</a:rPr>
              <a:t>願人</a:t>
            </a:r>
            <a:r>
              <a:rPr lang="zh-TW" altLang="en-US" sz="4000" b="1" dirty="0"/>
              <a:t>都尊你的名為聖</a:t>
            </a:r>
            <a:r>
              <a:rPr lang="zh-TW" altLang="en-US" sz="4000" b="1" dirty="0" smtClean="0"/>
              <a:t>。</a:t>
            </a:r>
            <a:r>
              <a:rPr lang="en-US" altLang="zh-TW" sz="4000" b="1" dirty="0"/>
              <a:t>	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</a:rPr>
              <a:t>願你</a:t>
            </a:r>
            <a:r>
              <a:rPr lang="zh-TW" altLang="en-US" sz="4000" b="1" dirty="0"/>
              <a:t>的國降臨。</a:t>
            </a: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</a:rPr>
              <a:t>願你</a:t>
            </a:r>
            <a:r>
              <a:rPr lang="zh-TW" altLang="en-US" sz="4000" b="1" dirty="0"/>
              <a:t>的旨意行在地上、如同行在天上</a:t>
            </a:r>
            <a:r>
              <a:rPr lang="zh-TW" altLang="en-US" sz="4000" b="1" dirty="0" smtClean="0"/>
              <a:t>。</a:t>
            </a:r>
            <a:r>
              <a:rPr lang="en-US" altLang="zh-TW" sz="4000" b="1" dirty="0"/>
              <a:t>	</a:t>
            </a:r>
            <a:r>
              <a:rPr lang="zh-TW" altLang="en-US" sz="4000" b="1" dirty="0"/>
              <a:t>我們日用的飲食、今日賜給我們</a:t>
            </a:r>
            <a:r>
              <a:rPr lang="zh-TW" altLang="en-US" sz="4000" b="1" dirty="0" smtClean="0"/>
              <a:t>。</a:t>
            </a:r>
            <a:r>
              <a:rPr lang="en-US" altLang="zh-TW" sz="4000" b="1" dirty="0"/>
              <a:t>	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</a:rPr>
              <a:t>免</a:t>
            </a:r>
            <a:r>
              <a:rPr lang="zh-TW" altLang="en-US" sz="4000" b="1" dirty="0"/>
              <a:t>我們的債、如同我們免了人的債</a:t>
            </a:r>
            <a:r>
              <a:rPr lang="zh-TW" altLang="en-US" sz="4000" b="1" dirty="0" smtClean="0"/>
              <a:t>。</a:t>
            </a:r>
            <a:r>
              <a:rPr lang="en-US" altLang="zh-TW" sz="4000" b="1" dirty="0"/>
              <a:t>	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</a:rPr>
              <a:t>不叫</a:t>
            </a:r>
            <a:r>
              <a:rPr lang="zh-TW" altLang="en-US" sz="4000" b="1" dirty="0"/>
              <a:t>我們遇見試探．救我們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</a:rPr>
              <a:t>脫離</a:t>
            </a:r>
            <a:r>
              <a:rPr lang="zh-TW" altLang="en-US" sz="4000" b="1" dirty="0"/>
              <a:t>兇惡</a:t>
            </a:r>
            <a:r>
              <a:rPr lang="zh-TW" altLang="en-US" sz="4000" b="1" dirty="0" smtClean="0"/>
              <a:t>。因</a:t>
            </a:r>
            <a:r>
              <a:rPr lang="zh-TW" altLang="en-US" sz="4000" b="1" dirty="0"/>
              <a:t>為國度、權柄、榮耀、全是你的直到永遠、阿們</a:t>
            </a:r>
            <a:r>
              <a:rPr lang="zh-TW" altLang="en-US" sz="4000" b="1" dirty="0" smtClean="0"/>
              <a:t>。</a:t>
            </a:r>
            <a:endParaRPr lang="zh-HK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0947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920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316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524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554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675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602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799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828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990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-1116013"/>
            <a:ext cx="6827838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460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 smtClean="0">
                <a:solidFill>
                  <a:srgbClr val="FF0000"/>
                </a:solidFill>
                <a:ea typeface="新細明體" pitchFamily="18" charset="-120"/>
              </a:rPr>
              <a:t>信息要點</a:t>
            </a:r>
            <a:endParaRPr lang="zh-HK" altLang="en-US" sz="6000" b="1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28775"/>
            <a:ext cx="8604448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zh-TW" altLang="en-US" sz="4000" b="1" dirty="0" smtClean="0">
                <a:solidFill>
                  <a:srgbClr val="000000"/>
                </a:solidFill>
              </a:rPr>
              <a:t>普世胸懷的禱告</a:t>
            </a:r>
            <a:r>
              <a:rPr lang="en-US" altLang="zh-TW" sz="4000" b="1" dirty="0" smtClean="0">
                <a:solidFill>
                  <a:srgbClr val="000000"/>
                </a:solidFill>
              </a:rPr>
              <a:t>(9-10)</a:t>
            </a:r>
            <a:endParaRPr lang="en-US" altLang="zh-CN" sz="4000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zh-TW" altLang="en-US" sz="4000" b="1" dirty="0">
                <a:solidFill>
                  <a:srgbClr val="000000"/>
                </a:solidFill>
              </a:rPr>
              <a:t>合乎比例的祈求和代</a:t>
            </a:r>
            <a:r>
              <a:rPr lang="zh-TW" altLang="en-US" sz="4000" b="1" dirty="0" smtClean="0">
                <a:solidFill>
                  <a:srgbClr val="000000"/>
                </a:solidFill>
              </a:rPr>
              <a:t>求</a:t>
            </a:r>
            <a:r>
              <a:rPr lang="en-US" altLang="zh-TW" sz="4000" b="1" dirty="0" smtClean="0">
                <a:solidFill>
                  <a:srgbClr val="000000"/>
                </a:solidFill>
              </a:rPr>
              <a:t>(11)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zh-TW" altLang="en-US" sz="4000" b="1" dirty="0" smtClean="0">
                <a:solidFill>
                  <a:srgbClr val="000000"/>
                </a:solidFill>
              </a:rPr>
              <a:t>求天</a:t>
            </a:r>
            <a:r>
              <a:rPr lang="zh-TW" altLang="en-US" sz="4000" b="1" dirty="0">
                <a:solidFill>
                  <a:srgbClr val="000000"/>
                </a:solidFill>
              </a:rPr>
              <a:t>父</a:t>
            </a:r>
            <a:r>
              <a:rPr lang="zh-TW" altLang="en-US" sz="4000" b="1" dirty="0" smtClean="0">
                <a:solidFill>
                  <a:srgbClr val="000000"/>
                </a:solidFill>
              </a:rPr>
              <a:t>寬恕的禱告</a:t>
            </a:r>
            <a:r>
              <a:rPr lang="en-US" altLang="zh-TW" sz="4000" b="1" dirty="0" smtClean="0">
                <a:solidFill>
                  <a:srgbClr val="000000"/>
                </a:solidFill>
              </a:rPr>
              <a:t>(12)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zh-TW" altLang="en-US" sz="4000" b="1" dirty="0" smtClean="0">
                <a:solidFill>
                  <a:srgbClr val="000000"/>
                </a:solidFill>
              </a:rPr>
              <a:t>脫離惡者的祈求</a:t>
            </a:r>
            <a:r>
              <a:rPr lang="en-US" altLang="zh-TW" sz="4000" b="1" dirty="0" smtClean="0">
                <a:solidFill>
                  <a:srgbClr val="000000"/>
                </a:solidFill>
              </a:rPr>
              <a:t>(13a)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zh-TW" altLang="en-US" sz="4000" b="1" dirty="0" smtClean="0">
                <a:solidFill>
                  <a:srgbClr val="000000"/>
                </a:solidFill>
              </a:rPr>
              <a:t>禱告得力的基礎</a:t>
            </a:r>
            <a:r>
              <a:rPr lang="en-US" altLang="zh-TW" sz="4000" b="1" dirty="0" smtClean="0">
                <a:solidFill>
                  <a:srgbClr val="000000"/>
                </a:solidFill>
              </a:rPr>
              <a:t>(13b)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altLang="zh-CN" sz="4000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altLang="zh-CN" sz="40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zh-CN" sz="4000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altLang="zh-CN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zh-HK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156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332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521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866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047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2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559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3"/>
            <a:ext cx="9142413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618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85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769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288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276872"/>
            <a:ext cx="1944216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9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爱</a:t>
            </a:r>
            <a:endParaRPr lang="en-US" altLang="zh-CN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4400" y="609600"/>
            <a:ext cx="7571232" cy="595985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081391" y="-152400"/>
            <a:ext cx="2883097" cy="6721855"/>
          </a:xfrm>
          <a:prstGeom prst="rect">
            <a:avLst/>
          </a:prstGeom>
          <a:noFill/>
        </p:spPr>
        <p:txBody>
          <a:bodyPr vert="wordArtVertRtl">
            <a:spAutoFit/>
          </a:bodyPr>
          <a:lstStyle/>
          <a:p>
            <a:pPr defTabSz="449263">
              <a:defRPr/>
            </a:pPr>
            <a:r>
              <a:rPr lang="zh-TW" altLang="en-US" sz="5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四川涼山金先生的</a:t>
            </a:r>
            <a:r>
              <a:rPr lang="zh-CN" altLang="en-US" sz="5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遭遇</a:t>
            </a:r>
            <a:endParaRPr lang="en-US" altLang="zh-CN" sz="54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49263">
              <a:defRPr/>
            </a:pPr>
            <a:endParaRPr lang="zh-HK" altLang="en-US" sz="54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1124744"/>
            <a:ext cx="7200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馬太福音第</a:t>
            </a:r>
            <a:r>
              <a:rPr lang="en-US" altLang="zh-TW" sz="2800" dirty="0" smtClean="0">
                <a:latin typeface="+mj-ea"/>
                <a:ea typeface="+mj-ea"/>
              </a:rPr>
              <a:t>9</a:t>
            </a:r>
            <a:r>
              <a:rPr lang="zh-TW" altLang="en-US" sz="2800" dirty="0" smtClean="0">
                <a:latin typeface="+mj-ea"/>
                <a:ea typeface="+mj-ea"/>
              </a:rPr>
              <a:t>章</a:t>
            </a:r>
            <a:r>
              <a:rPr lang="en-US" altLang="zh-TW" sz="2800" dirty="0" smtClean="0">
                <a:latin typeface="+mj-ea"/>
                <a:ea typeface="+mj-ea"/>
              </a:rPr>
              <a:t>35-38</a:t>
            </a:r>
            <a:r>
              <a:rPr lang="zh-TW" altLang="en-US" sz="2800" dirty="0" smtClean="0">
                <a:latin typeface="+mj-ea"/>
                <a:ea typeface="+mj-ea"/>
              </a:rPr>
              <a:t>節</a:t>
            </a:r>
            <a:r>
              <a:rPr lang="en-US" altLang="zh-TW" sz="2800" dirty="0" smtClean="0">
                <a:latin typeface="+mj-ea"/>
                <a:ea typeface="+mj-ea"/>
              </a:rPr>
              <a:t> </a:t>
            </a:r>
          </a:p>
          <a:p>
            <a:r>
              <a:rPr lang="en-US" altLang="zh-TW" sz="2800" dirty="0" smtClean="0">
                <a:latin typeface="+mj-ea"/>
                <a:ea typeface="+mj-ea"/>
              </a:rPr>
              <a:t>35</a:t>
            </a:r>
            <a:r>
              <a:rPr lang="zh-TW" altLang="en-US" sz="3600" b="1" dirty="0" smtClean="0">
                <a:latin typeface="+mj-ea"/>
                <a:ea typeface="+mj-ea"/>
              </a:rPr>
              <a:t>耶穌</a:t>
            </a: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走遍各城各鄉</a:t>
            </a:r>
            <a:r>
              <a:rPr lang="zh-TW" altLang="en-US" sz="3600" b="1" dirty="0" smtClean="0">
                <a:latin typeface="+mj-ea"/>
                <a:ea typeface="+mj-ea"/>
              </a:rPr>
              <a:t>，在會堂裏教訓人，</a:t>
            </a: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宣講</a:t>
            </a:r>
            <a:r>
              <a:rPr lang="zh-TW" altLang="en-US" sz="3600" b="1" dirty="0" smtClean="0">
                <a:latin typeface="+mj-ea"/>
                <a:ea typeface="+mj-ea"/>
              </a:rPr>
              <a:t>天國的福音，又</a:t>
            </a: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醫治</a:t>
            </a:r>
            <a:r>
              <a:rPr lang="zh-TW" altLang="en-US" sz="3600" b="1" dirty="0" smtClean="0">
                <a:latin typeface="+mj-ea"/>
                <a:ea typeface="+mj-ea"/>
              </a:rPr>
              <a:t>各樣的病症。</a:t>
            </a:r>
            <a:r>
              <a:rPr lang="en-US" altLang="zh-TW" sz="2800" dirty="0" smtClean="0">
                <a:latin typeface="+mj-ea"/>
                <a:ea typeface="+mj-ea"/>
              </a:rPr>
              <a:t>36</a:t>
            </a:r>
            <a:r>
              <a:rPr lang="zh-TW" altLang="en-US" sz="2800" b="1" dirty="0" smtClean="0">
                <a:latin typeface="+mj-ea"/>
                <a:ea typeface="+mj-ea"/>
              </a:rPr>
              <a:t> </a:t>
            </a:r>
            <a:r>
              <a:rPr lang="zh-TW" altLang="en-US" sz="3600" b="1" dirty="0" smtClean="0">
                <a:latin typeface="+mj-ea"/>
                <a:ea typeface="+mj-ea"/>
              </a:rPr>
              <a:t>他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看見</a:t>
            </a:r>
            <a:r>
              <a:rPr lang="zh-TW" altLang="en-US" sz="3600" b="1" dirty="0" smtClean="0">
                <a:latin typeface="+mj-ea"/>
                <a:ea typeface="+mj-ea"/>
              </a:rPr>
              <a:t>許多的人，就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憐憫</a:t>
            </a:r>
            <a:r>
              <a:rPr lang="zh-TW" altLang="en-US" sz="3600" b="1" dirty="0" smtClean="0">
                <a:latin typeface="+mj-ea"/>
                <a:ea typeface="+mj-ea"/>
              </a:rPr>
              <a:t>他們；因為他們困苦流離，如同羊沒有牧人一般。</a:t>
            </a:r>
            <a:r>
              <a:rPr lang="zh-TW" altLang="en-US" sz="2800" b="1" dirty="0" smtClean="0">
                <a:latin typeface="+mj-ea"/>
                <a:ea typeface="+mj-ea"/>
              </a:rPr>
              <a:t> </a:t>
            </a:r>
            <a:r>
              <a:rPr lang="en-US" altLang="zh-TW" sz="2800" dirty="0" smtClean="0">
                <a:latin typeface="+mj-ea"/>
                <a:ea typeface="+mj-ea"/>
              </a:rPr>
              <a:t>37</a:t>
            </a:r>
            <a:r>
              <a:rPr lang="en-US" altLang="zh-TW" sz="2800" b="1" dirty="0" smtClean="0">
                <a:latin typeface="+mj-ea"/>
                <a:ea typeface="+mj-ea"/>
              </a:rPr>
              <a:t> </a:t>
            </a:r>
            <a:r>
              <a:rPr lang="zh-TW" altLang="en-US" sz="3600" b="1" dirty="0" smtClean="0">
                <a:latin typeface="+mj-ea"/>
                <a:ea typeface="+mj-ea"/>
              </a:rPr>
              <a:t>於是對門徒說：「要收的莊稼多、作工的人少。 </a:t>
            </a:r>
            <a:r>
              <a:rPr lang="en-US" altLang="zh-TW" sz="2800" dirty="0" smtClean="0">
                <a:latin typeface="+mj-ea"/>
                <a:ea typeface="+mj-ea"/>
              </a:rPr>
              <a:t>38</a:t>
            </a:r>
            <a:r>
              <a:rPr lang="en-US" altLang="zh-TW" sz="3600" b="1" dirty="0" smtClean="0">
                <a:latin typeface="+mj-ea"/>
                <a:ea typeface="+mj-ea"/>
              </a:rPr>
              <a:t> </a:t>
            </a:r>
            <a:r>
              <a:rPr lang="zh-TW" altLang="en-US" sz="3600" b="1" dirty="0" smtClean="0">
                <a:latin typeface="+mj-ea"/>
                <a:ea typeface="+mj-ea"/>
              </a:rPr>
              <a:t>所以你們當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求莊稼的主、打發工人</a:t>
            </a:r>
            <a:r>
              <a:rPr lang="zh-TW" altLang="en-US" sz="3600" b="1" dirty="0" smtClean="0">
                <a:latin typeface="+mj-ea"/>
                <a:ea typeface="+mj-ea"/>
              </a:rPr>
              <a:t>出去、收他的莊稼。」</a:t>
            </a:r>
            <a:endParaRPr lang="zh-HK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0795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smtClean="0">
                <a:solidFill>
                  <a:srgbClr val="002060"/>
                </a:solidFill>
                <a:ea typeface="新細明體" pitchFamily="18" charset="-120"/>
              </a:rPr>
              <a:t>在瀘州福音醫院康復中</a:t>
            </a:r>
            <a:endParaRPr lang="zh-HK" altLang="en-US" sz="4800" b="1" smtClean="0">
              <a:solidFill>
                <a:srgbClr val="002060"/>
              </a:solidFill>
              <a:ea typeface="新細明體" pitchFamily="18" charset="-120"/>
            </a:endParaRPr>
          </a:p>
        </p:txBody>
      </p:sp>
      <p:pic>
        <p:nvPicPr>
          <p:cNvPr id="7270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09675"/>
            <a:ext cx="7956550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smtClean="0">
              <a:ea typeface="新細明體" pitchFamily="18" charset="-120"/>
            </a:endParaRPr>
          </a:p>
        </p:txBody>
      </p:sp>
      <p:pic>
        <p:nvPicPr>
          <p:cNvPr id="737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-20638"/>
            <a:ext cx="5249862" cy="7029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dirty="0" smtClean="0">
                <a:solidFill>
                  <a:schemeClr val="accent1">
                    <a:lumMod val="75000"/>
                  </a:schemeClr>
                </a:solidFill>
              </a:rPr>
              <a:t>與豬同住</a:t>
            </a:r>
            <a:endParaRPr lang="zh-HK" alt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348880"/>
            <a:ext cx="9421438" cy="2088232"/>
          </a:xfrm>
        </p:spPr>
      </p:pic>
    </p:spTree>
    <p:extLst>
      <p:ext uri="{BB962C8B-B14F-4D97-AF65-F5344CB8AC3E}">
        <p14:creationId xmlns:p14="http://schemas.microsoft.com/office/powerpoint/2010/main" val="5316462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雅安地震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zh-HK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zh-HK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雅安地震</Template>
  <TotalTime>1913</TotalTime>
  <Words>254</Words>
  <Application>Microsoft Office PowerPoint</Application>
  <PresentationFormat>如螢幕大小 (4:3)</PresentationFormat>
  <Paragraphs>57</Paragraphs>
  <Slides>40</Slides>
  <Notes>25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40</vt:i4>
      </vt:variant>
    </vt:vector>
  </HeadingPairs>
  <TitlesOfParts>
    <vt:vector size="44" baseType="lpstr">
      <vt:lpstr>雅安地震</vt:lpstr>
      <vt:lpstr>Couture</vt:lpstr>
      <vt:lpstr>Office Theme</vt:lpstr>
      <vt:lpstr>Office 佈景主題</vt:lpstr>
      <vt:lpstr>PowerPoint 簡報</vt:lpstr>
      <vt:lpstr>PowerPoint 簡報</vt:lpstr>
      <vt:lpstr>信息要點</vt:lpstr>
      <vt:lpstr>PowerPoint 簡報</vt:lpstr>
      <vt:lpstr>PowerPoint 簡報</vt:lpstr>
      <vt:lpstr>PowerPoint 簡報</vt:lpstr>
      <vt:lpstr>在瀘州福音醫院康復中</vt:lpstr>
      <vt:lpstr>PowerPoint 簡報</vt:lpstr>
      <vt:lpstr>與豬同住</vt:lpstr>
      <vt:lpstr>回家鄉後新的生活</vt:lpstr>
      <vt:lpstr>有機豆腐專家</vt:lpstr>
      <vt:lpstr>自力更生的盼望</vt:lpstr>
      <vt:lpstr>殘疾人團契:冕寧縣教會雛形</vt:lpstr>
      <vt:lpstr>可持续企业的四个度向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MediCare Resources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Harriet Hui</dc:creator>
  <cp:lastModifiedBy>Karen</cp:lastModifiedBy>
  <cp:revision>68</cp:revision>
  <dcterms:created xsi:type="dcterms:W3CDTF">2013-05-08T08:55:11Z</dcterms:created>
  <dcterms:modified xsi:type="dcterms:W3CDTF">2015-02-18T05:31:05Z</dcterms:modified>
</cp:coreProperties>
</file>