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AE2358B-5627-4678-8ECA-475C4CFD380B}" type="datetimeFigureOut">
              <a:rPr lang="zh-HK" altLang="en-US" smtClean="0"/>
              <a:t>27/2/2015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485DCA8-BED2-4F5F-A3AA-1392146B693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22114"/>
          </a:xfrm>
        </p:spPr>
        <p:txBody>
          <a:bodyPr>
            <a:normAutofit/>
          </a:bodyPr>
          <a:lstStyle/>
          <a:p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做自己的心靈嚮導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（斯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2:19-3:6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一．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自然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而生的善意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2:19-23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二．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心靈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自由的催促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三．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觀照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永恆的堅持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3:3-6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534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</TotalTime>
  <Words>37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做自己的心靈嚮導（斯2:19-3:6）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做自己的心靈嚮導（斯2:19-3:6） </dc:title>
  <dc:creator>Matthew</dc:creator>
  <cp:lastModifiedBy>Matthew</cp:lastModifiedBy>
  <cp:revision>3</cp:revision>
  <dcterms:created xsi:type="dcterms:W3CDTF">2015-02-27T01:53:33Z</dcterms:created>
  <dcterms:modified xsi:type="dcterms:W3CDTF">2015-02-27T02:06:35Z</dcterms:modified>
</cp:coreProperties>
</file>