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3404A12-52D1-4551-9357-994F7DB1D212}" type="datetimeFigureOut">
              <a:rPr lang="zh-HK" altLang="en-US" smtClean="0"/>
              <a:t>6/2/2015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528F3D1-B0DB-4726-BBEB-A7C19E8A3B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22114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歲月的珍貴（詩 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71:1-24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感謝上帝留下昨天的情誼（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1-8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信任上帝延續今天的守護（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9-16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祈求上帝賜予明天的力量（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17-24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130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</TotalTime>
  <Words>40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歲月的珍貴（詩 71:1-24）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Matthew</dc:creator>
  <cp:lastModifiedBy>Matthew</cp:lastModifiedBy>
  <cp:revision>3</cp:revision>
  <dcterms:created xsi:type="dcterms:W3CDTF">2015-02-06T02:48:18Z</dcterms:created>
  <dcterms:modified xsi:type="dcterms:W3CDTF">2015-02-06T02:51:39Z</dcterms:modified>
</cp:coreProperties>
</file>