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D13EBD8-DA21-4FB8-921A-B7C93AD4CC92}" type="datetimeFigureOut">
              <a:rPr lang="zh-HK" altLang="en-US" smtClean="0"/>
              <a:t>30/1/2015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96B94E9-19E9-4183-99E0-AD6DE6D633F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心靈教室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（提後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3:1-17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喚起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「表裡一致」的醒覺（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1-5,16-17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岀「破除迷信」的挑戰（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6-9,16-17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「知情意合」的生命（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10-15,16-17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65707169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</TotalTime>
  <Words>20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心靈教室（提後 3:1-17）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心靈教室（提後 3:1-17）</dc:title>
  <dc:creator>Matthew</dc:creator>
  <cp:lastModifiedBy>Matthew</cp:lastModifiedBy>
  <cp:revision>2</cp:revision>
  <dcterms:created xsi:type="dcterms:W3CDTF">2015-01-30T04:04:28Z</dcterms:created>
  <dcterms:modified xsi:type="dcterms:W3CDTF">2015-01-30T04:52:47Z</dcterms:modified>
</cp:coreProperties>
</file>