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78165B9-5D64-4C7F-807A-10598C9979F3}" type="datetimeFigureOut">
              <a:rPr lang="zh-HK" altLang="en-US" smtClean="0"/>
              <a:t>23/1/2015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028E386-9C64-40FD-B172-AA99B678946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等候的操練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2:1-18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64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等候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操練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352928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等候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相信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萬事非偶然的操練（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1-4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等候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深化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信任與同行的操練（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5-11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等候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自重與自信的操練（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12-15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等候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體會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上帝在掌管的操練（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16-18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025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</TotalTime>
  <Words>23</Words>
  <Application>Microsoft Office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地平線</vt:lpstr>
      <vt:lpstr>等候的操練 斯2:1-18</vt:lpstr>
      <vt:lpstr>等候的操練（斯2:1-18）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等候的操練 斯2:1-18</dc:title>
  <dc:creator>Matthew</dc:creator>
  <cp:lastModifiedBy>Matthew</cp:lastModifiedBy>
  <cp:revision>3</cp:revision>
  <dcterms:created xsi:type="dcterms:W3CDTF">2015-01-23T01:38:31Z</dcterms:created>
  <dcterms:modified xsi:type="dcterms:W3CDTF">2015-01-23T04:38:47Z</dcterms:modified>
</cp:coreProperties>
</file>