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57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9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1DFCB-E7CD-46A0-9327-F26594704CC9}" type="datetimeFigureOut">
              <a:rPr lang="zh-TW" altLang="en-US" smtClean="0"/>
              <a:pPr/>
              <a:t>2015/1/15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D9C98-8171-46FB-BA58-A7C6C5CB0F9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1DFCB-E7CD-46A0-9327-F26594704CC9}" type="datetimeFigureOut">
              <a:rPr lang="zh-TW" altLang="en-US" smtClean="0"/>
              <a:pPr/>
              <a:t>2015/1/15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D9C98-8171-46FB-BA58-A7C6C5CB0F9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1DFCB-E7CD-46A0-9327-F26594704CC9}" type="datetimeFigureOut">
              <a:rPr lang="zh-TW" altLang="en-US" smtClean="0"/>
              <a:pPr/>
              <a:t>2015/1/15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D9C98-8171-46FB-BA58-A7C6C5CB0F9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1DFCB-E7CD-46A0-9327-F26594704CC9}" type="datetimeFigureOut">
              <a:rPr lang="zh-TW" altLang="en-US" smtClean="0"/>
              <a:pPr/>
              <a:t>2015/1/15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D9C98-8171-46FB-BA58-A7C6C5CB0F9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1DFCB-E7CD-46A0-9327-F26594704CC9}" type="datetimeFigureOut">
              <a:rPr lang="zh-TW" altLang="en-US" smtClean="0"/>
              <a:pPr/>
              <a:t>2015/1/15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D9C98-8171-46FB-BA58-A7C6C5CB0F9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1DFCB-E7CD-46A0-9327-F26594704CC9}" type="datetimeFigureOut">
              <a:rPr lang="zh-TW" altLang="en-US" smtClean="0"/>
              <a:pPr/>
              <a:t>2015/1/15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D9C98-8171-46FB-BA58-A7C6C5CB0F9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1DFCB-E7CD-46A0-9327-F26594704CC9}" type="datetimeFigureOut">
              <a:rPr lang="zh-TW" altLang="en-US" smtClean="0"/>
              <a:pPr/>
              <a:t>2015/1/15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D9C98-8171-46FB-BA58-A7C6C5CB0F9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1DFCB-E7CD-46A0-9327-F26594704CC9}" type="datetimeFigureOut">
              <a:rPr lang="zh-TW" altLang="en-US" smtClean="0"/>
              <a:pPr/>
              <a:t>2015/1/15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D9C98-8171-46FB-BA58-A7C6C5CB0F9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1DFCB-E7CD-46A0-9327-F26594704CC9}" type="datetimeFigureOut">
              <a:rPr lang="zh-TW" altLang="en-US" smtClean="0"/>
              <a:pPr/>
              <a:t>2015/1/15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D9C98-8171-46FB-BA58-A7C6C5CB0F9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1DFCB-E7CD-46A0-9327-F26594704CC9}" type="datetimeFigureOut">
              <a:rPr lang="zh-TW" altLang="en-US" smtClean="0"/>
              <a:pPr/>
              <a:t>2015/1/15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D9C98-8171-46FB-BA58-A7C6C5CB0F9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1DFCB-E7CD-46A0-9327-F26594704CC9}" type="datetimeFigureOut">
              <a:rPr lang="zh-TW" altLang="en-US" smtClean="0"/>
              <a:pPr/>
              <a:t>2015/1/15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D9C98-8171-46FB-BA58-A7C6C5CB0F9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1DFCB-E7CD-46A0-9327-F26594704CC9}" type="datetimeFigureOut">
              <a:rPr lang="zh-TW" altLang="en-US" smtClean="0"/>
              <a:pPr/>
              <a:t>2015/1/15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D9C98-8171-46FB-BA58-A7C6C5CB0F9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8000" dirty="0" smtClean="0">
                <a:solidFill>
                  <a:srgbClr val="FF0000"/>
                </a:solidFill>
                <a:latin typeface="Arial Black" pitchFamily="34" charset="0"/>
              </a:rPr>
              <a:t>Bio</a:t>
            </a:r>
            <a:r>
              <a:rPr lang="en-US" altLang="zh-TW" sz="8000" dirty="0" smtClean="0">
                <a:solidFill>
                  <a:srgbClr val="0070C0"/>
                </a:solidFill>
                <a:latin typeface="Arial Black" pitchFamily="34" charset="0"/>
              </a:rPr>
              <a:t>logy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2483768" y="3212976"/>
            <a:ext cx="2083768" cy="1988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zh-HK" altLang="zh-TW" sz="8000" b="1" dirty="0" smtClean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  <a:cs typeface="+mj-cs"/>
              </a:rPr>
              <a:t>生物</a:t>
            </a:r>
            <a:r>
              <a:rPr lang="en-US" altLang="zh-HK" sz="8000" b="1" dirty="0" smtClean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  <a:cs typeface="+mj-cs"/>
              </a:rPr>
              <a:t> </a:t>
            </a:r>
            <a:r>
              <a:rPr lang="en-US" altLang="zh-TW" sz="8000" b="1" dirty="0">
                <a:solidFill>
                  <a:srgbClr val="0070C0"/>
                </a:solidFill>
                <a:latin typeface="Microsoft YaHei" pitchFamily="34" charset="-122"/>
                <a:ea typeface="Microsoft YaHei" pitchFamily="34" charset="-122"/>
                <a:cs typeface="+mj-cs"/>
              </a:rPr>
              <a:t/>
            </a:r>
            <a:br>
              <a:rPr lang="en-US" altLang="zh-TW" sz="8000" b="1" dirty="0">
                <a:solidFill>
                  <a:srgbClr val="0070C0"/>
                </a:solidFill>
                <a:latin typeface="Microsoft YaHei" pitchFamily="34" charset="-122"/>
                <a:ea typeface="Microsoft YaHei" pitchFamily="34" charset="-122"/>
                <a:cs typeface="+mj-cs"/>
              </a:rPr>
            </a:br>
            <a:endParaRPr lang="zh-TW" altLang="en-US" sz="8000" b="1" dirty="0">
              <a:solidFill>
                <a:srgbClr val="0070C0"/>
              </a:solidFill>
              <a:latin typeface="Microsoft YaHei" pitchFamily="34" charset="-122"/>
              <a:ea typeface="Microsoft YaHei" pitchFamily="34" charset="-122"/>
              <a:cs typeface="+mj-cs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4283968" y="3212976"/>
            <a:ext cx="2299792" cy="1988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zh-HK" altLang="zh-TW" sz="8000" b="1" dirty="0" smtClean="0">
                <a:solidFill>
                  <a:srgbClr val="0070C0"/>
                </a:solidFill>
                <a:latin typeface="Microsoft YaHei" pitchFamily="34" charset="-122"/>
                <a:ea typeface="Microsoft YaHei" pitchFamily="34" charset="-122"/>
                <a:cs typeface="+mj-cs"/>
              </a:rPr>
              <a:t>研習</a:t>
            </a:r>
            <a:r>
              <a:rPr lang="en-US" altLang="zh-TW" sz="8000" b="1" dirty="0">
                <a:solidFill>
                  <a:srgbClr val="0070C0"/>
                </a:solidFill>
                <a:latin typeface="Microsoft YaHei" pitchFamily="34" charset="-122"/>
                <a:ea typeface="Microsoft YaHei" pitchFamily="34" charset="-122"/>
                <a:cs typeface="+mj-cs"/>
              </a:rPr>
              <a:t/>
            </a:r>
            <a:br>
              <a:rPr lang="en-US" altLang="zh-TW" sz="8000" b="1" dirty="0">
                <a:solidFill>
                  <a:srgbClr val="0070C0"/>
                </a:solidFill>
                <a:latin typeface="Microsoft YaHei" pitchFamily="34" charset="-122"/>
                <a:ea typeface="Microsoft YaHei" pitchFamily="34" charset="-122"/>
                <a:cs typeface="+mj-cs"/>
              </a:rPr>
            </a:br>
            <a:endParaRPr lang="zh-TW" altLang="en-US" sz="8000" b="1" dirty="0">
              <a:solidFill>
                <a:srgbClr val="0070C0"/>
              </a:solidFill>
              <a:latin typeface="Microsoft YaHei" pitchFamily="34" charset="-122"/>
              <a:ea typeface="Microsoft YaHei" pitchFamily="34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8000" dirty="0" smtClean="0">
                <a:solidFill>
                  <a:srgbClr val="FF0000"/>
                </a:solidFill>
                <a:latin typeface="Arial Black" pitchFamily="34" charset="0"/>
              </a:rPr>
              <a:t>Geo</a:t>
            </a:r>
            <a:r>
              <a:rPr lang="en-US" altLang="zh-TW" sz="8000" dirty="0" smtClean="0">
                <a:solidFill>
                  <a:srgbClr val="0070C0"/>
                </a:solidFill>
                <a:latin typeface="Arial Black" pitchFamily="34" charset="0"/>
              </a:rPr>
              <a:t>logy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2411760" y="2924944"/>
            <a:ext cx="2160240" cy="2736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/>
          <a:p>
            <a:pPr algn="ctr">
              <a:spcBef>
                <a:spcPct val="0"/>
              </a:spcBef>
            </a:pPr>
            <a:r>
              <a:rPr lang="zh-HK" altLang="zh-TW" sz="13700" b="1" dirty="0" smtClean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  <a:cs typeface="+mj-cs"/>
              </a:rPr>
              <a:t>地質</a:t>
            </a:r>
            <a:endParaRPr lang="zh-TW" altLang="en-US" sz="13700" b="1" dirty="0">
              <a:solidFill>
                <a:srgbClr val="FF0000"/>
              </a:solidFill>
              <a:latin typeface="Microsoft YaHei" pitchFamily="34" charset="-122"/>
              <a:ea typeface="Microsoft YaHei" pitchFamily="34" charset="-122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en-US" altLang="zh-HK" sz="8000" b="1" dirty="0" smtClean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  <a:cs typeface="+mj-cs"/>
              </a:rPr>
              <a:t> </a:t>
            </a:r>
            <a:r>
              <a:rPr lang="en-US" altLang="zh-TW" sz="8000" b="1" dirty="0">
                <a:solidFill>
                  <a:srgbClr val="0070C0"/>
                </a:solidFill>
                <a:latin typeface="Microsoft YaHei" pitchFamily="34" charset="-122"/>
                <a:ea typeface="Microsoft YaHei" pitchFamily="34" charset="-122"/>
                <a:cs typeface="+mj-cs"/>
              </a:rPr>
              <a:t/>
            </a:r>
            <a:br>
              <a:rPr lang="en-US" altLang="zh-TW" sz="8000" b="1" dirty="0">
                <a:solidFill>
                  <a:srgbClr val="0070C0"/>
                </a:solidFill>
                <a:latin typeface="Microsoft YaHei" pitchFamily="34" charset="-122"/>
                <a:ea typeface="Microsoft YaHei" pitchFamily="34" charset="-122"/>
                <a:cs typeface="+mj-cs"/>
              </a:rPr>
            </a:br>
            <a:endParaRPr lang="zh-TW" altLang="en-US" sz="8000" b="1" dirty="0">
              <a:solidFill>
                <a:srgbClr val="0070C0"/>
              </a:solidFill>
              <a:latin typeface="Microsoft YaHei" pitchFamily="34" charset="-122"/>
              <a:ea typeface="Microsoft YaHei" pitchFamily="34" charset="-122"/>
              <a:cs typeface="+mj-cs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4283968" y="3212976"/>
            <a:ext cx="2299792" cy="1988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zh-HK" altLang="zh-TW" sz="8000" b="1" dirty="0" smtClean="0">
                <a:solidFill>
                  <a:srgbClr val="0070C0"/>
                </a:solidFill>
                <a:latin typeface="Microsoft YaHei" pitchFamily="34" charset="-122"/>
                <a:ea typeface="Microsoft YaHei" pitchFamily="34" charset="-122"/>
                <a:cs typeface="+mj-cs"/>
              </a:rPr>
              <a:t>研習</a:t>
            </a:r>
            <a:r>
              <a:rPr lang="en-US" altLang="zh-TW" sz="8000" b="1" dirty="0">
                <a:solidFill>
                  <a:srgbClr val="0070C0"/>
                </a:solidFill>
                <a:latin typeface="Microsoft YaHei" pitchFamily="34" charset="-122"/>
                <a:ea typeface="Microsoft YaHei" pitchFamily="34" charset="-122"/>
                <a:cs typeface="+mj-cs"/>
              </a:rPr>
              <a:t/>
            </a:r>
            <a:br>
              <a:rPr lang="en-US" altLang="zh-TW" sz="8000" b="1" dirty="0">
                <a:solidFill>
                  <a:srgbClr val="0070C0"/>
                </a:solidFill>
                <a:latin typeface="Microsoft YaHei" pitchFamily="34" charset="-122"/>
                <a:ea typeface="Microsoft YaHei" pitchFamily="34" charset="-122"/>
                <a:cs typeface="+mj-cs"/>
              </a:rPr>
            </a:br>
            <a:endParaRPr lang="zh-TW" altLang="en-US" sz="8000" b="1" dirty="0">
              <a:solidFill>
                <a:srgbClr val="0070C0"/>
              </a:solidFill>
              <a:latin typeface="Microsoft YaHei" pitchFamily="34" charset="-122"/>
              <a:ea typeface="Microsoft YaHei" pitchFamily="34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8000" dirty="0" smtClean="0">
                <a:solidFill>
                  <a:srgbClr val="FF0000"/>
                </a:solidFill>
                <a:latin typeface="Arial Black" pitchFamily="34" charset="0"/>
              </a:rPr>
              <a:t>Theo</a:t>
            </a:r>
            <a:r>
              <a:rPr lang="en-US" altLang="zh-TW" sz="8000" dirty="0" smtClean="0">
                <a:solidFill>
                  <a:srgbClr val="0070C0"/>
                </a:solidFill>
                <a:latin typeface="Arial Black" pitchFamily="34" charset="0"/>
              </a:rPr>
              <a:t>logy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2411760" y="3140968"/>
            <a:ext cx="2160240" cy="2736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algn="ctr">
              <a:spcBef>
                <a:spcPct val="0"/>
              </a:spcBef>
            </a:pPr>
            <a:r>
              <a:rPr lang="zh-HK" altLang="en-US" sz="13700" b="1" dirty="0" smtClean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  <a:cs typeface="+mj-cs"/>
              </a:rPr>
              <a:t>神</a:t>
            </a:r>
            <a:endParaRPr lang="zh-TW" altLang="en-US" sz="13700" b="1" dirty="0">
              <a:solidFill>
                <a:srgbClr val="FF0000"/>
              </a:solidFill>
              <a:latin typeface="Microsoft YaHei" pitchFamily="34" charset="-122"/>
              <a:ea typeface="Microsoft YaHei" pitchFamily="34" charset="-122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en-US" altLang="zh-HK" sz="8000" b="1" dirty="0" smtClean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  <a:cs typeface="+mj-cs"/>
              </a:rPr>
              <a:t> </a:t>
            </a:r>
            <a:r>
              <a:rPr lang="en-US" altLang="zh-TW" sz="8000" b="1" dirty="0">
                <a:solidFill>
                  <a:srgbClr val="0070C0"/>
                </a:solidFill>
                <a:latin typeface="Microsoft YaHei" pitchFamily="34" charset="-122"/>
                <a:ea typeface="Microsoft YaHei" pitchFamily="34" charset="-122"/>
                <a:cs typeface="+mj-cs"/>
              </a:rPr>
              <a:t/>
            </a:r>
            <a:br>
              <a:rPr lang="en-US" altLang="zh-TW" sz="8000" b="1" dirty="0">
                <a:solidFill>
                  <a:srgbClr val="0070C0"/>
                </a:solidFill>
                <a:latin typeface="Microsoft YaHei" pitchFamily="34" charset="-122"/>
                <a:ea typeface="Microsoft YaHei" pitchFamily="34" charset="-122"/>
                <a:cs typeface="+mj-cs"/>
              </a:rPr>
            </a:br>
            <a:endParaRPr lang="zh-TW" altLang="en-US" sz="8000" b="1" dirty="0">
              <a:solidFill>
                <a:srgbClr val="0070C0"/>
              </a:solidFill>
              <a:latin typeface="Microsoft YaHei" pitchFamily="34" charset="-122"/>
              <a:ea typeface="Microsoft YaHei" pitchFamily="34" charset="-122"/>
              <a:cs typeface="+mj-cs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4648472" y="3212976"/>
            <a:ext cx="2299792" cy="1988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zh-HK" altLang="zh-TW" sz="8000" b="1" dirty="0" smtClean="0">
                <a:solidFill>
                  <a:srgbClr val="0070C0"/>
                </a:solidFill>
                <a:latin typeface="Microsoft YaHei" pitchFamily="34" charset="-122"/>
                <a:ea typeface="Microsoft YaHei" pitchFamily="34" charset="-122"/>
                <a:cs typeface="+mj-cs"/>
              </a:rPr>
              <a:t>研習</a:t>
            </a:r>
            <a:r>
              <a:rPr lang="en-US" altLang="zh-TW" sz="8000" b="1" dirty="0">
                <a:solidFill>
                  <a:srgbClr val="0070C0"/>
                </a:solidFill>
                <a:latin typeface="Microsoft YaHei" pitchFamily="34" charset="-122"/>
                <a:ea typeface="Microsoft YaHei" pitchFamily="34" charset="-122"/>
                <a:cs typeface="+mj-cs"/>
              </a:rPr>
              <a:t/>
            </a:r>
            <a:br>
              <a:rPr lang="en-US" altLang="zh-TW" sz="8000" b="1" dirty="0">
                <a:solidFill>
                  <a:srgbClr val="0070C0"/>
                </a:solidFill>
                <a:latin typeface="Microsoft YaHei" pitchFamily="34" charset="-122"/>
                <a:ea typeface="Microsoft YaHei" pitchFamily="34" charset="-122"/>
                <a:cs typeface="+mj-cs"/>
              </a:rPr>
            </a:br>
            <a:endParaRPr lang="zh-TW" altLang="en-US" sz="8000" b="1" dirty="0">
              <a:solidFill>
                <a:srgbClr val="0070C0"/>
              </a:solidFill>
              <a:latin typeface="Microsoft YaHei" pitchFamily="34" charset="-122"/>
              <a:ea typeface="Microsoft YaHei" pitchFamily="34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75656" y="1124744"/>
            <a:ext cx="7056784" cy="3456384"/>
          </a:xfrm>
        </p:spPr>
        <p:txBody>
          <a:bodyPr>
            <a:noAutofit/>
          </a:bodyPr>
          <a:lstStyle/>
          <a:p>
            <a:r>
              <a:rPr lang="zh-HK" altLang="zh-TW" sz="3600" b="1" dirty="0" smtClean="0">
                <a:latin typeface="Microsoft YaHei" pitchFamily="34" charset="-122"/>
                <a:ea typeface="Microsoft YaHei" pitchFamily="34" charset="-122"/>
              </a:rPr>
              <a:t>只要</a:t>
            </a:r>
            <a:r>
              <a:rPr lang="zh-HK" altLang="zh-TW" sz="3600" b="1" dirty="0">
                <a:latin typeface="Microsoft YaHei" pitchFamily="34" charset="-122"/>
                <a:ea typeface="Microsoft YaHei" pitchFamily="34" charset="-122"/>
              </a:rPr>
              <a:t>心裏尊主基督為聖；常常作好準備，無論誰要求你們交代</a:t>
            </a:r>
            <a:r>
              <a:rPr lang="zh-HK" altLang="zh-TW" sz="3600" b="1" dirty="0" smtClean="0">
                <a:latin typeface="Microsoft YaHei" pitchFamily="34" charset="-122"/>
                <a:ea typeface="Microsoft YaHei" pitchFamily="34" charset="-122"/>
              </a:rPr>
              <a:t>你們</a:t>
            </a:r>
            <a:r>
              <a:rPr lang="en-US" altLang="zh-HK" sz="3600" b="1" dirty="0" smtClean="0">
                <a:latin typeface="Microsoft YaHei" pitchFamily="34" charset="-122"/>
                <a:ea typeface="Microsoft YaHei" pitchFamily="34" charset="-122"/>
              </a:rPr>
              <a:t/>
            </a:r>
            <a:br>
              <a:rPr lang="en-US" altLang="zh-HK" sz="3600" b="1" dirty="0" smtClean="0">
                <a:latin typeface="Microsoft YaHei" pitchFamily="34" charset="-122"/>
                <a:ea typeface="Microsoft YaHei" pitchFamily="34" charset="-122"/>
              </a:rPr>
            </a:br>
            <a:r>
              <a:rPr lang="zh-HK" altLang="zh-TW" sz="3600" b="1" dirty="0" smtClean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心</a:t>
            </a:r>
            <a:r>
              <a:rPr lang="zh-HK" altLang="zh-TW" sz="3600" b="1" dirty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裏有盼望的原因</a:t>
            </a:r>
            <a:r>
              <a:rPr lang="zh-HK" altLang="zh-TW" sz="3600" b="1" dirty="0">
                <a:latin typeface="Microsoft YaHei" pitchFamily="34" charset="-122"/>
                <a:ea typeface="Microsoft YaHei" pitchFamily="34" charset="-122"/>
              </a:rPr>
              <a:t>，就給他們答辯</a:t>
            </a:r>
            <a:r>
              <a:rPr lang="zh-HK" altLang="zh-TW" sz="3600" b="1" dirty="0" smtClean="0">
                <a:latin typeface="Microsoft YaHei" pitchFamily="34" charset="-122"/>
                <a:ea typeface="Microsoft YaHei" pitchFamily="34" charset="-122"/>
              </a:rPr>
              <a:t>。</a:t>
            </a:r>
            <a:r>
              <a:rPr lang="en-US" altLang="zh-HK" sz="3600" b="1" dirty="0" smtClean="0">
                <a:latin typeface="Microsoft YaHei" pitchFamily="34" charset="-122"/>
                <a:ea typeface="Microsoft YaHei" pitchFamily="34" charset="-122"/>
              </a:rPr>
              <a:t/>
            </a:r>
            <a:br>
              <a:rPr lang="en-US" altLang="zh-HK" sz="3600" b="1" dirty="0" smtClean="0">
                <a:latin typeface="Microsoft YaHei" pitchFamily="34" charset="-122"/>
                <a:ea typeface="Microsoft YaHei" pitchFamily="34" charset="-122"/>
              </a:rPr>
            </a:br>
            <a:r>
              <a:rPr lang="en-US" altLang="zh-TW" sz="3600" b="1" dirty="0" smtClean="0">
                <a:latin typeface="Microsoft YaHei" pitchFamily="34" charset="-122"/>
                <a:ea typeface="Microsoft YaHei" pitchFamily="34" charset="-122"/>
              </a:rPr>
              <a:t>(</a:t>
            </a:r>
            <a:r>
              <a:rPr lang="zh-HK" altLang="zh-TW" sz="3600" b="1" dirty="0" smtClean="0">
                <a:latin typeface="Microsoft YaHei" pitchFamily="34" charset="-122"/>
                <a:ea typeface="Microsoft YaHei" pitchFamily="34" charset="-122"/>
              </a:rPr>
              <a:t>彼前三</a:t>
            </a:r>
            <a:r>
              <a:rPr lang="en-US" altLang="zh-TW" sz="3600" b="1" dirty="0" smtClean="0">
                <a:latin typeface="Microsoft YaHei" pitchFamily="34" charset="-122"/>
                <a:ea typeface="Microsoft YaHei" pitchFamily="34" charset="-122"/>
              </a:rPr>
              <a:t>15) </a:t>
            </a:r>
            <a:endParaRPr lang="zh-TW" altLang="en-US" sz="3600" b="1" dirty="0"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032" y="1700808"/>
            <a:ext cx="8676456" cy="2966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00808"/>
            <a:ext cx="8541915" cy="28424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zh-TW" sz="3600" b="1" dirty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教會是一個群體</a:t>
            </a:r>
            <a:r>
              <a:rPr lang="zh-TW" altLang="en-US" sz="3600" b="1" dirty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， </a:t>
            </a:r>
            <a:r>
              <a:rPr lang="en-US" altLang="zh-TW" sz="3600" b="1" dirty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/>
            </a:r>
            <a:br>
              <a:rPr lang="en-US" altLang="zh-TW" sz="3600" b="1" dirty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</a:br>
            <a:r>
              <a:rPr lang="zh-TW" altLang="zh-TW" sz="3600" b="1" dirty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這群體應有以下的本質：</a:t>
            </a:r>
            <a:endParaRPr lang="zh-TW" altLang="en-US" sz="3600" b="1" dirty="0">
              <a:solidFill>
                <a:srgbClr val="C0000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/>
          <a:lstStyle/>
          <a:p>
            <a:r>
              <a:rPr lang="zh-TW" altLang="zh-TW" b="1" dirty="0" smtClean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末世（以弗所書三</a:t>
            </a:r>
            <a:r>
              <a:rPr lang="en-US" altLang="zh-TW" b="1" dirty="0" smtClean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1</a:t>
            </a:r>
            <a:r>
              <a:rPr lang="zh-TW" altLang="zh-TW" b="1" dirty="0" smtClean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）</a:t>
            </a:r>
            <a:endParaRPr lang="zh-TW" altLang="zh-TW" b="1" dirty="0">
              <a:solidFill>
                <a:srgbClr val="002060"/>
              </a:solidFill>
              <a:latin typeface="Microsoft YaHei" pitchFamily="34" charset="-122"/>
              <a:ea typeface="Microsoft YaHei" pitchFamily="34" charset="-122"/>
            </a:endParaRPr>
          </a:p>
          <a:p>
            <a:r>
              <a:rPr lang="zh-TW" altLang="zh-TW" b="1" dirty="0">
                <a:solidFill>
                  <a:srgbClr val="7030A0"/>
                </a:solidFill>
                <a:latin typeface="Microsoft YaHei" pitchFamily="34" charset="-122"/>
                <a:ea typeface="Microsoft YaHei" pitchFamily="34" charset="-122"/>
              </a:rPr>
              <a:t>充滿聖靈</a:t>
            </a:r>
            <a:r>
              <a:rPr lang="zh-TW" altLang="zh-TW" b="1" dirty="0" smtClean="0">
                <a:solidFill>
                  <a:srgbClr val="7030A0"/>
                </a:solidFill>
                <a:latin typeface="Microsoft YaHei" pitchFamily="34" charset="-122"/>
                <a:ea typeface="Microsoft YaHei" pitchFamily="34" charset="-122"/>
              </a:rPr>
              <a:t>恩賜（以弗所書四</a:t>
            </a:r>
            <a:r>
              <a:rPr lang="en-US" altLang="zh-TW" b="1" dirty="0" smtClean="0">
                <a:solidFill>
                  <a:srgbClr val="7030A0"/>
                </a:solidFill>
                <a:latin typeface="Microsoft YaHei" pitchFamily="34" charset="-122"/>
                <a:ea typeface="Microsoft YaHei" pitchFamily="34" charset="-122"/>
              </a:rPr>
              <a:t>8 </a:t>
            </a:r>
            <a:r>
              <a:rPr lang="zh-TW" altLang="zh-TW" b="1" dirty="0" smtClean="0">
                <a:solidFill>
                  <a:srgbClr val="7030A0"/>
                </a:solidFill>
                <a:latin typeface="Microsoft YaHei" pitchFamily="34" charset="-122"/>
                <a:ea typeface="Microsoft YaHei" pitchFamily="34" charset="-122"/>
              </a:rPr>
              <a:t>）</a:t>
            </a:r>
            <a:endParaRPr lang="zh-TW" altLang="zh-TW" b="1" dirty="0">
              <a:solidFill>
                <a:srgbClr val="7030A0"/>
              </a:solidFill>
              <a:latin typeface="Microsoft YaHei" pitchFamily="34" charset="-122"/>
              <a:ea typeface="Microsoft YaHei" pitchFamily="34" charset="-122"/>
            </a:endParaRPr>
          </a:p>
          <a:p>
            <a:r>
              <a:rPr lang="zh-TW" altLang="zh-TW" b="1" dirty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立約</a:t>
            </a:r>
            <a:endParaRPr lang="en-US" altLang="zh-TW" b="1" dirty="0">
              <a:solidFill>
                <a:srgbClr val="002060"/>
              </a:solidFill>
              <a:latin typeface="Microsoft YaHei" pitchFamily="34" charset="-122"/>
              <a:ea typeface="Microsoft YaHei" pitchFamily="34" charset="-122"/>
            </a:endParaRPr>
          </a:p>
          <a:p>
            <a:r>
              <a:rPr lang="zh-TW" altLang="zh-TW" b="1" dirty="0">
                <a:solidFill>
                  <a:srgbClr val="7030A0"/>
                </a:solidFill>
                <a:latin typeface="Microsoft YaHei" pitchFamily="34" charset="-122"/>
                <a:ea typeface="Microsoft YaHei" pitchFamily="34" charset="-122"/>
              </a:rPr>
              <a:t>感恩、慶祝</a:t>
            </a:r>
            <a:endParaRPr lang="zh-TW" altLang="en-US" b="1" dirty="0">
              <a:solidFill>
                <a:srgbClr val="7030A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60</Words>
  <Application>Microsoft Office PowerPoint</Application>
  <PresentationFormat>如螢幕大小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Office 佈景主題</vt:lpstr>
      <vt:lpstr>Biology </vt:lpstr>
      <vt:lpstr>Geology </vt:lpstr>
      <vt:lpstr>Theology </vt:lpstr>
      <vt:lpstr>只要心裏尊主基督為聖；常常作好準備，無論誰要求你們交代你們 心裏有盼望的原因，就給他們答辯。 (彼前三15) </vt:lpstr>
      <vt:lpstr>投影片 5</vt:lpstr>
      <vt:lpstr>教會是一個群體，  這群體應有以下的本質：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</dc:title>
  <dc:creator>Sophia</dc:creator>
  <cp:lastModifiedBy>Sophia</cp:lastModifiedBy>
  <cp:revision>10</cp:revision>
  <dcterms:created xsi:type="dcterms:W3CDTF">2015-01-15T09:13:42Z</dcterms:created>
  <dcterms:modified xsi:type="dcterms:W3CDTF">2015-01-15T14:36:47Z</dcterms:modified>
</cp:coreProperties>
</file>