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FB65E0B-D452-4514-B401-E96B40DD2851}" type="datetimeFigureOut">
              <a:rPr lang="zh-HK" altLang="en-US" smtClean="0"/>
              <a:pPr/>
              <a:t>9/1/2015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01633E9-EDF0-4095-8D82-60BDBAEF594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人性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靈命成長的潛在危機（斯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1:1-22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84124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人性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靈命成長的潛在危機（斯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1:1-22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＜以斯帖記＞在猶太人心目中的位置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」在＜以斯帖記＞的信息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哈隨魯王的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反省經驗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王后以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斯帖及猶太人面對危機的背景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0635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人性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靈命成長的潛在危機（斯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1:1-22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按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奈不住的自負，忽略了別人的需要。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1:1-11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未經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處理的忿怒，破壞了溝通的關係。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1:12-15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過度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敏感的自尊，盲目了心思的決定。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1:16-22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2143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95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地鐵</vt:lpstr>
      <vt:lpstr>人性——靈命成長的潛在危機（斯1:1-22）</vt:lpstr>
      <vt:lpstr>人性——靈命成長的潛在危機（斯1:1-22）</vt:lpstr>
      <vt:lpstr>人性——靈命成長的潛在危機（斯1:1-22）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人性——靈命成長的潛在危機（斯1:1-22）</dc:title>
  <dc:creator>Matthew</dc:creator>
  <cp:lastModifiedBy>Andrew</cp:lastModifiedBy>
  <cp:revision>4</cp:revision>
  <dcterms:created xsi:type="dcterms:W3CDTF">2015-01-09T01:33:36Z</dcterms:created>
  <dcterms:modified xsi:type="dcterms:W3CDTF">2015-01-09T02:25:35Z</dcterms:modified>
</cp:coreProperties>
</file>