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9785DF-6418-4635-AB61-2DED310F1E88}" type="datetimeFigureOut">
              <a:rPr lang="zh-HK" altLang="en-US" smtClean="0"/>
              <a:t>2/1/2015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7AA3CF-DDFE-433E-BCE7-C9A8FFE2DDC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建立成長與成熟的信仰生命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（約壹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2:12-14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HK" altLang="en-US" dirty="0"/>
              <a:t/>
            </a:r>
            <a:br>
              <a:rPr lang="zh-HK" altLang="en-US" dirty="0"/>
            </a:b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2198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建立成長與成熟的信仰生命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：鼓勵會眾學習生命成長的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藍圖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講道信息、營會及講座等，鼓勵會眾尋找及肯定人生的召命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教會培訓系統的推動，鼓勵會眾裝備個信仰生命。</a:t>
            </a:r>
            <a:endParaRPr lang="zh-TW" altLang="zh-HK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5168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建立成長與成熟的信仰生命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服事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：鼓勵會眾按成長的步伐服事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多元化的招募工作，鼓勵會眾參與教會服事，彼此建立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講座、培訓課程及小組關係等，裝備會眾將信仰實踐在生活中。</a:t>
            </a:r>
            <a:endParaRPr lang="zh-TW" altLang="zh-HK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zh-TW" altLang="zh-HK" sz="2800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0860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建立成長與成熟的信仰生命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傳：建立事奉者的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梯隊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領袖以其服事崗位的鼓勵，興起會眾擔任領袖的心志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不同階段的培訓課程，訓練新領袖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成立事工的核心小組，凝眾領袖服事團隊。</a:t>
            </a:r>
            <a:endParaRPr lang="zh-TW" altLang="zh-HK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HK" sz="2800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0850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建立成長與成熟的信仰生命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（約壹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2:12-14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小子：重建新我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的信仰生命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少年：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克勝老我的信仰生命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父老：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延展真我的信仰生命</a:t>
            </a:r>
            <a:endParaRPr lang="zh-TW" altLang="zh-HK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HK" sz="2800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87109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</TotalTime>
  <Words>214</Words>
  <Application>Microsoft Office PowerPoint</Application>
  <PresentationFormat>如螢幕大小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地鐵</vt:lpstr>
      <vt:lpstr>建立成長與成熟的信仰生命（約壹2:12-14） </vt:lpstr>
      <vt:lpstr>建立成長與成熟的信仰生命</vt:lpstr>
      <vt:lpstr>建立成長與成熟的信仰生命</vt:lpstr>
      <vt:lpstr>建立成長與成熟的信仰生命</vt:lpstr>
      <vt:lpstr>建立成長與成熟的信仰生命（約壹2:12-14）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</dc:title>
  <dc:creator>Matthew</dc:creator>
  <cp:lastModifiedBy>Matthew</cp:lastModifiedBy>
  <cp:revision>11</cp:revision>
  <dcterms:created xsi:type="dcterms:W3CDTF">2014-12-30T02:25:41Z</dcterms:created>
  <dcterms:modified xsi:type="dcterms:W3CDTF">2015-01-02T01:09:52Z</dcterms:modified>
</cp:coreProperties>
</file>