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6" r:id="rId4"/>
    <p:sldId id="256" r:id="rId5"/>
    <p:sldId id="257" r:id="rId6"/>
    <p:sldId id="258" r:id="rId7"/>
    <p:sldId id="259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AA8F-483D-4228-93F0-8B15DA879BC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0B1B-1C00-482C-B01C-CDF67378A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helakewoodscoop.com/news/wp-content/uploads/ko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38100"/>
            <a:ext cx="9042400" cy="67818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基督耶穌：最偉大的建築師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0" y="1752600"/>
            <a:ext cx="5257800" cy="2438400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HK" alt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教會</a:t>
            </a: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用活石</a:t>
            </a:r>
            <a:endParaRPr lang="zh-TW" altLang="zh-TW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HK" alt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教會</a:t>
            </a: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靠基石</a:t>
            </a:r>
            <a:endParaRPr lang="zh-TW" altLang="zh-TW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HK" alt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教會</a:t>
            </a: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要砌石</a:t>
            </a:r>
            <a:endParaRPr lang="zh-TW" altLang="zh-TW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HK" alt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教會</a:t>
            </a:r>
            <a:r>
              <a:rPr lang="zh-HK" altLang="zh-TW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改頑石</a:t>
            </a:r>
            <a:endParaRPr lang="zh-TW" altLang="zh-TW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http://orientaldaily.on.cc/cnt/china_world/20100520/photo/0520-00180-025b1.jpg?t=1418279812147"/>
          <p:cNvPicPr>
            <a:picLocks noChangeAspect="1" noChangeArrowheads="1"/>
          </p:cNvPicPr>
          <p:nvPr/>
        </p:nvPicPr>
        <p:blipFill>
          <a:blip r:embed="rId2" cstate="print"/>
          <a:srcRect t="6678" r="741"/>
          <a:stretch>
            <a:fillRect/>
          </a:stretch>
        </p:blipFill>
        <p:spPr bwMode="auto">
          <a:xfrm>
            <a:off x="2019300" y="533400"/>
            <a:ext cx="5105400" cy="5324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23863"/>
            <a:ext cx="81629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Photos\Photo2010-11(new, not a backup)\以色列\Augustine Chow Israel Scenery Album 1.4-1.15.2011\EA4G0825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Photos\Photo2010-11(new, not a backup)\以色列\以色列2011\Jan7\DSC03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" y="990600"/>
            <a:ext cx="9829800" cy="5540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http://www.thelakewoodscoop.com/news/wp-content/uploads/ko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38100"/>
            <a:ext cx="90424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eb-tribune.com/wp-content/uploads/2014/11/judaizam-jevreji-izrael-z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28600"/>
            <a:ext cx="8096250" cy="53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6" name="Picture 6" descr="http://imgx.xiawu.com/xzimg/i4/i3/19201027093327272/T1sO1qFaJfXXXXXXXX_!!0-item_pic.jpg"/>
          <p:cNvPicPr>
            <a:picLocks noChangeAspect="1" noChangeArrowheads="1"/>
          </p:cNvPicPr>
          <p:nvPr/>
        </p:nvPicPr>
        <p:blipFill>
          <a:blip r:embed="rId2" cstate="print"/>
          <a:srcRect l="16000" t="11000" r="53000" b="2000"/>
          <a:stretch>
            <a:fillRect/>
          </a:stretch>
        </p:blipFill>
        <p:spPr bwMode="auto">
          <a:xfrm>
            <a:off x="3048000" y="114300"/>
            <a:ext cx="2362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25</Words>
  <Application>Microsoft Office PowerPoint</Application>
  <PresentationFormat>如螢幕大小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Theme</vt:lpstr>
      <vt:lpstr>基督耶穌：最偉大的建築師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</cp:lastModifiedBy>
  <cp:revision>25</cp:revision>
  <dcterms:created xsi:type="dcterms:W3CDTF">2014-12-10T16:29:20Z</dcterms:created>
  <dcterms:modified xsi:type="dcterms:W3CDTF">2014-12-11T08:47:10Z</dcterms:modified>
</cp:coreProperties>
</file>