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702C-5E70-4CC3-8BC4-C4A7111799CC}" type="datetimeFigureOut">
              <a:rPr lang="zh-HK" altLang="en-US" smtClean="0"/>
              <a:pPr/>
              <a:t>5/12/2014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E151-B9A8-45FE-8407-057BAAD06123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702C-5E70-4CC3-8BC4-C4A7111799CC}" type="datetimeFigureOut">
              <a:rPr lang="zh-HK" altLang="en-US" smtClean="0"/>
              <a:pPr/>
              <a:t>5/12/2014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E151-B9A8-45FE-8407-057BAAD06123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702C-5E70-4CC3-8BC4-C4A7111799CC}" type="datetimeFigureOut">
              <a:rPr lang="zh-HK" altLang="en-US" smtClean="0"/>
              <a:pPr/>
              <a:t>5/12/2014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E151-B9A8-45FE-8407-057BAAD06123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702C-5E70-4CC3-8BC4-C4A7111799CC}" type="datetimeFigureOut">
              <a:rPr lang="zh-HK" altLang="en-US" smtClean="0"/>
              <a:pPr/>
              <a:t>5/12/2014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E151-B9A8-45FE-8407-057BAAD06123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702C-5E70-4CC3-8BC4-C4A7111799CC}" type="datetimeFigureOut">
              <a:rPr lang="zh-HK" altLang="en-US" smtClean="0"/>
              <a:pPr/>
              <a:t>5/12/2014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E151-B9A8-45FE-8407-057BAAD06123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702C-5E70-4CC3-8BC4-C4A7111799CC}" type="datetimeFigureOut">
              <a:rPr lang="zh-HK" altLang="en-US" smtClean="0"/>
              <a:pPr/>
              <a:t>5/12/2014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E151-B9A8-45FE-8407-057BAAD06123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702C-5E70-4CC3-8BC4-C4A7111799CC}" type="datetimeFigureOut">
              <a:rPr lang="zh-HK" altLang="en-US" smtClean="0"/>
              <a:pPr/>
              <a:t>5/12/2014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E151-B9A8-45FE-8407-057BAAD06123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702C-5E70-4CC3-8BC4-C4A7111799CC}" type="datetimeFigureOut">
              <a:rPr lang="zh-HK" altLang="en-US" smtClean="0"/>
              <a:pPr/>
              <a:t>5/12/2014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E151-B9A8-45FE-8407-057BAAD06123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702C-5E70-4CC3-8BC4-C4A7111799CC}" type="datetimeFigureOut">
              <a:rPr lang="zh-HK" altLang="en-US" smtClean="0"/>
              <a:pPr/>
              <a:t>5/12/2014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E151-B9A8-45FE-8407-057BAAD06123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702C-5E70-4CC3-8BC4-C4A7111799CC}" type="datetimeFigureOut">
              <a:rPr lang="zh-HK" altLang="en-US" smtClean="0"/>
              <a:pPr/>
              <a:t>5/12/2014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E151-B9A8-45FE-8407-057BAAD06123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702C-5E70-4CC3-8BC4-C4A7111799CC}" type="datetimeFigureOut">
              <a:rPr lang="zh-HK" altLang="en-US" smtClean="0"/>
              <a:pPr/>
              <a:t>5/12/2014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E151-B9A8-45FE-8407-057BAAD06123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44B0702C-5E70-4CC3-8BC4-C4A7111799CC}" type="datetimeFigureOut">
              <a:rPr lang="zh-HK" altLang="en-US" smtClean="0"/>
              <a:pPr/>
              <a:t>5/12/2014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804E151-B9A8-45FE-8407-057BAAD06123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與耶穌一起生活</a:t>
            </a:r>
            <a:b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路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9:57-62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6369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與耶穌一起生活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路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9:57-62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迎接聖誕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耶穌基督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與耶穌一起生活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作門徒的呼喚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天國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上帝在我們心中的影響力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9212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與耶穌一起生活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（路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9:57-62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與耶穌一起生活，喚起我們體驗人生的期盼。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57-58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與耶穌一起生活，喚起我們發現人生的動力。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59-60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與耶穌一起生活，喚起我們自抉人生的決心。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61-62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705651"/>
      </p:ext>
    </p:extLst>
  </p:cSld>
  <p:clrMapOvr>
    <a:masterClrMapping/>
  </p:clrMapOvr>
</p:sld>
</file>

<file path=ppt/theme/theme1.xml><?xml version="1.0" encoding="utf-8"?>
<a:theme xmlns:a="http://schemas.openxmlformats.org/drawingml/2006/main" name="地平線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56</TotalTime>
  <Words>93</Words>
  <Application>Microsoft Office PowerPoint</Application>
  <PresentationFormat>如螢幕大小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地平線</vt:lpstr>
      <vt:lpstr>與耶穌一起生活 路9:57-62</vt:lpstr>
      <vt:lpstr>與耶穌一起生活（路9:57-62）</vt:lpstr>
      <vt:lpstr>與耶穌一起生活（路9:57-62）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與耶穌一起生活 路9:57-62</dc:title>
  <dc:creator>Matthew</dc:creator>
  <cp:lastModifiedBy>Andrew</cp:lastModifiedBy>
  <cp:revision>4</cp:revision>
  <dcterms:created xsi:type="dcterms:W3CDTF">2014-12-05T05:07:40Z</dcterms:created>
  <dcterms:modified xsi:type="dcterms:W3CDTF">2014-12-05T06:12:19Z</dcterms:modified>
</cp:coreProperties>
</file>