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4B0702C-5E70-4CC3-8BC4-C4A7111799CC}" type="datetimeFigureOut">
              <a:rPr lang="zh-HK" altLang="en-US" smtClean="0"/>
              <a:pPr/>
              <a:t>5/12/2014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804E151-B9A8-45FE-8407-057BAAD0612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9:57-62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36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9:57-62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迎接聖誕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耶穌基督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作門徒的呼喚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上帝在我們心中的影響力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21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9:57-62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與耶穌一起生活，喚起我們體驗人生的期盼。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57-58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與耶穌一起生活，喚起我們發現人生的動力。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59-60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與耶穌一起生活，喚起我們自抉人生的決心。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61-62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56</TotalTime>
  <Words>93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地平線</vt:lpstr>
      <vt:lpstr>與耶穌一起生活 路9:57-62</vt:lpstr>
      <vt:lpstr>與耶穌一起生活（路9:57-62）</vt:lpstr>
      <vt:lpstr>與耶穌一起生活（路9:57-62）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與耶穌一起生活 路9:57-62</dc:title>
  <dc:creator>Matthew</dc:creator>
  <cp:lastModifiedBy>Andrew</cp:lastModifiedBy>
  <cp:revision>4</cp:revision>
  <dcterms:created xsi:type="dcterms:W3CDTF">2014-12-05T05:07:40Z</dcterms:created>
  <dcterms:modified xsi:type="dcterms:W3CDTF">2014-12-05T06:12:19Z</dcterms:modified>
</cp:coreProperties>
</file>