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CAB0-669A-4CD5-87AB-566F7CED6BDE}" type="datetimeFigureOut">
              <a:rPr lang="zh-HK" altLang="en-US" smtClean="0"/>
              <a:t>19/12/2014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74BF7-DCB3-434E-BF02-37B00CA2CE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1406020"/>
            <a:ext cx="7560840" cy="2251579"/>
          </a:xfrm>
        </p:spPr>
        <p:txBody>
          <a:bodyPr/>
          <a:lstStyle/>
          <a:p>
            <a:pPr algn="ctr"/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給平凡人的聖誕節（太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2:1-12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HK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HK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254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79512" y="980728"/>
            <a:ext cx="8784976" cy="5472608"/>
          </a:xfrm>
        </p:spPr>
        <p:txBody>
          <a:bodyPr>
            <a:noAutofit/>
          </a:bodyPr>
          <a:lstStyle/>
          <a:p>
            <a:r>
              <a:rPr lang="zh-TW" altLang="en-US" sz="28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第一幕：博士們根據研究天象所得，跟隨明亮星體，遠赴猶太地區朝見新統治者。當地統治者</a:t>
            </a:r>
            <a:r>
              <a:rPr lang="zh-TW" altLang="en-US" sz="2800" b="1" i="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希律王</a:t>
            </a:r>
            <a:r>
              <a:rPr lang="zh-TW" altLang="en-US" sz="28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得悉這些訪客的來意，心感不安，引致全城都不安。</a:t>
            </a:r>
            <a:r>
              <a:rPr lang="zh-TW" altLang="en-US" sz="2400" b="1" i="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i="0" dirty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24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400" b="1" i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第二幕：</a:t>
            </a:r>
            <a:r>
              <a:rPr lang="zh-TW" altLang="en-US" sz="2800" b="1" i="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希律王</a:t>
            </a:r>
            <a:r>
              <a:rPr lang="zh-TW" altLang="en-US" sz="28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從可靠資料確定新統治者誕生的消息，於是召開秘密會議，誘導博士透露有關那新統治者的線索。</a:t>
            </a:r>
            <a:r>
              <a:rPr lang="zh-TW" altLang="en-US" sz="2400" b="1" i="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i="0" dirty="0">
                <a:latin typeface="標楷體" panose="03000509000000000000" pitchFamily="65" charset="-120"/>
                <a:ea typeface="標楷體" panose="03000509000000000000" pitchFamily="65" charset="-120"/>
              </a:rPr>
              <a:t>4-8</a:t>
            </a:r>
            <a:r>
              <a:rPr lang="zh-TW" altLang="en-US" sz="24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400" b="1" i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第三幕：博士接收到上帝藉著明星的超自然引導，尋見新統者者－小孩</a:t>
            </a:r>
            <a:r>
              <a:rPr lang="zh-TW" altLang="en-US" sz="2800" b="1" i="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</a:t>
            </a:r>
            <a:r>
              <a:rPr lang="zh-TW" altLang="en-US" sz="28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，並遞上早已預備的禮物－黃金</a:t>
            </a:r>
            <a:r>
              <a:rPr lang="zh-TW" altLang="en-US" sz="2800" b="1" i="0" dirty="0" smtClean="0">
                <a:latin typeface="新細明體"/>
                <a:ea typeface="新細明體"/>
              </a:rPr>
              <a:t>、</a:t>
            </a:r>
            <a:r>
              <a:rPr lang="zh-TW" altLang="en-US" sz="28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乳香及沒藥。</a:t>
            </a:r>
            <a:r>
              <a:rPr lang="zh-TW" altLang="en-US" sz="2400" b="1" i="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i="0" dirty="0">
                <a:latin typeface="標楷體" panose="03000509000000000000" pitchFamily="65" charset="-120"/>
                <a:ea typeface="標楷體" panose="03000509000000000000" pitchFamily="65" charset="-120"/>
              </a:rPr>
              <a:t>9-11</a:t>
            </a:r>
            <a:r>
              <a:rPr lang="zh-TW" altLang="en-US" sz="24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400" b="1" i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第四幕：博士再接收到上帝於夢中引導，透析事情發展方向，安全回鄉。</a:t>
            </a:r>
            <a:r>
              <a:rPr lang="zh-TW" altLang="en-US" sz="2400" b="1" i="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i="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24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400" b="1" i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給平凡人的聖誕節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太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2:1-12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307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1124744"/>
            <a:ext cx="8136904" cy="3657599"/>
          </a:xfrm>
        </p:spPr>
        <p:txBody>
          <a:bodyPr>
            <a:normAutofit/>
          </a:bodyPr>
          <a:lstStyle/>
          <a:p>
            <a:r>
              <a:rPr lang="zh-TW" altLang="en-US" sz="36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明星</a:t>
            </a:r>
            <a:r>
              <a:rPr lang="en-US" altLang="zh-TW" sz="36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6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呈現在平凡人生命的引導</a:t>
            </a:r>
          </a:p>
          <a:p>
            <a:r>
              <a:rPr lang="zh-TW" altLang="en-US" sz="36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希律</a:t>
            </a:r>
            <a:r>
              <a:rPr lang="en-US" altLang="zh-TW" sz="36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6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暗藏在平凡人內心的抗拒</a:t>
            </a:r>
          </a:p>
          <a:p>
            <a:r>
              <a:rPr lang="zh-TW" altLang="en-US" sz="36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博士</a:t>
            </a:r>
            <a:r>
              <a:rPr lang="en-US" altLang="zh-TW" sz="36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600" b="1" i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安設在平凡人心靈的渴望</a:t>
            </a:r>
            <a:endParaRPr lang="zh-HK" altLang="en-US" sz="3600" b="1" i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43800" cy="914400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給平凡人的聖誕節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太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2:1-12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044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商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商展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商展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商展</Template>
  <TotalTime>95</TotalTime>
  <Words>200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商展</vt:lpstr>
      <vt:lpstr>給平凡人的聖誕節（太2:1-12） </vt:lpstr>
      <vt:lpstr>給平凡人的聖誕節（太2:1-12）</vt:lpstr>
      <vt:lpstr>給平凡人的聖誕節（太2:1-12）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給平凡人的聖誕節 太2:1-12</dc:title>
  <dc:creator>Matthew</dc:creator>
  <cp:lastModifiedBy>Matthew</cp:lastModifiedBy>
  <cp:revision>8</cp:revision>
  <dcterms:created xsi:type="dcterms:W3CDTF">2014-12-19T05:54:46Z</dcterms:created>
  <dcterms:modified xsi:type="dcterms:W3CDTF">2014-12-19T07:30:44Z</dcterms:modified>
</cp:coreProperties>
</file>