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961051-F343-48EE-A722-AE1CE1EA371D}" type="datetimeFigureOut">
              <a:rPr lang="zh-HK" altLang="en-US" smtClean="0"/>
              <a:t>21/11/2014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4A40130-EC7B-4A68-9C78-86A6ED1C296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自己擁有的信仰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正視內心的懷疑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二手資料化為一手經驗。（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43-46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自己獨有的信仰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學習不斷的提問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心靈感動化為人生導引。（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47-48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迎接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自己未見的信仰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抓緊神聖的時刻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更新經驗化為前行動力。（</a:t>
            </a: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49-51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400" dirty="0" smtClean="0"/>
              <a:t/>
            </a:r>
            <a:br>
              <a:rPr lang="zh-TW" altLang="en-US" sz="3400" dirty="0" smtClean="0"/>
            </a:br>
            <a:endParaRPr lang="zh-HK" altLang="en-US" sz="3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信仰之旅－－信仰內涵（約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1:43-51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7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自然力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自然力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自然力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</TotalTime>
  <Words>24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自然力</vt:lpstr>
      <vt:lpstr>信仰之旅－－信仰內涵（約1:43-51）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信仰之旅－－信仰內涵（約1:43-51）</dc:title>
  <dc:creator>Matthew</dc:creator>
  <cp:lastModifiedBy>Matthew</cp:lastModifiedBy>
  <cp:revision>2</cp:revision>
  <dcterms:created xsi:type="dcterms:W3CDTF">2014-11-21T07:26:08Z</dcterms:created>
  <dcterms:modified xsi:type="dcterms:W3CDTF">2014-11-21T07:34:29Z</dcterms:modified>
</cp:coreProperties>
</file>