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等腰三角形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3DA438A-3739-4474-B705-5349804CB720}" type="datetimeFigureOut">
              <a:rPr lang="zh-HK" altLang="en-US" smtClean="0"/>
              <a:pPr/>
              <a:t>14/11/2014</a:t>
            </a:fld>
            <a:endParaRPr lang="zh-HK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zh-HK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DAF6E59-DAF1-4A72-88EB-810DE57E4525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A438A-3739-4474-B705-5349804CB720}" type="datetimeFigureOut">
              <a:rPr lang="zh-HK" altLang="en-US" smtClean="0"/>
              <a:pPr/>
              <a:t>14/11/2014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F6E59-DAF1-4A72-88EB-810DE57E4525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A438A-3739-4474-B705-5349804CB720}" type="datetimeFigureOut">
              <a:rPr lang="zh-HK" altLang="en-US" smtClean="0"/>
              <a:pPr/>
              <a:t>14/11/2014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F6E59-DAF1-4A72-88EB-810DE57E4525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3DA438A-3739-4474-B705-5349804CB720}" type="datetimeFigureOut">
              <a:rPr lang="zh-HK" altLang="en-US" smtClean="0"/>
              <a:pPr/>
              <a:t>14/11/2014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F6E59-DAF1-4A72-88EB-810DE57E4525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角三角形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等腰三角形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3DA438A-3739-4474-B705-5349804CB720}" type="datetimeFigureOut">
              <a:rPr lang="zh-HK" altLang="en-US" smtClean="0"/>
              <a:pPr/>
              <a:t>14/11/2014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DAF6E59-DAF1-4A72-88EB-810DE57E4525}" type="slidenum">
              <a:rPr lang="zh-HK" altLang="en-US" smtClean="0"/>
              <a:pPr/>
              <a:t>‹#›</a:t>
            </a:fld>
            <a:endParaRPr lang="zh-HK" altLang="en-US"/>
          </a:p>
        </p:txBody>
      </p:sp>
      <p:cxnSp>
        <p:nvCxnSpPr>
          <p:cNvPr id="11" name="直線接點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3DA438A-3739-4474-B705-5349804CB720}" type="datetimeFigureOut">
              <a:rPr lang="zh-HK" altLang="en-US" smtClean="0"/>
              <a:pPr/>
              <a:t>14/11/2014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DAF6E59-DAF1-4A72-88EB-810DE57E4525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3DA438A-3739-4474-B705-5349804CB720}" type="datetimeFigureOut">
              <a:rPr lang="zh-HK" altLang="en-US" smtClean="0"/>
              <a:pPr/>
              <a:t>14/11/2014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DAF6E59-DAF1-4A72-88EB-810DE57E4525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A438A-3739-4474-B705-5349804CB720}" type="datetimeFigureOut">
              <a:rPr lang="zh-HK" altLang="en-US" smtClean="0"/>
              <a:pPr/>
              <a:t>14/11/2014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F6E59-DAF1-4A72-88EB-810DE57E4525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3DA438A-3739-4474-B705-5349804CB720}" type="datetimeFigureOut">
              <a:rPr lang="zh-HK" altLang="en-US" smtClean="0"/>
              <a:pPr/>
              <a:t>14/11/2014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DAF6E59-DAF1-4A72-88EB-810DE57E4525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3DA438A-3739-4474-B705-5349804CB720}" type="datetimeFigureOut">
              <a:rPr lang="zh-HK" altLang="en-US" smtClean="0"/>
              <a:pPr/>
              <a:t>14/11/2014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DAF6E59-DAF1-4A72-88EB-810DE57E4525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3DA438A-3739-4474-B705-5349804CB720}" type="datetimeFigureOut">
              <a:rPr lang="zh-HK" altLang="en-US" smtClean="0"/>
              <a:pPr/>
              <a:t>14/11/2014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DAF6E59-DAF1-4A72-88EB-810DE57E4525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直角三角形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直線接點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3DA438A-3739-4474-B705-5349804CB720}" type="datetimeFigureOut">
              <a:rPr lang="zh-HK" altLang="en-US" smtClean="0"/>
              <a:pPr/>
              <a:t>14/11/2014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DAF6E59-DAF1-4A72-88EB-810DE57E4525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相處的功課</a:t>
            </a:r>
            <a:endParaRPr lang="zh-HK" altLang="en-US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xmlns="" val="2152716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778098"/>
          </a:xfrm>
        </p:spPr>
        <p:txBody>
          <a:bodyPr>
            <a:normAutofit fontScale="90000"/>
          </a:bodyPr>
          <a:lstStyle/>
          <a:p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相處的功課－－肢體關係</a:t>
            </a:r>
            <a:r>
              <a:rPr lang="zh-TW" altLang="en-US" sz="27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（腓</a:t>
            </a:r>
            <a:r>
              <a:rPr lang="en-US" altLang="zh-TW" sz="27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27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7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1-11</a:t>
            </a:r>
            <a:r>
              <a:rPr lang="zh-TW" altLang="en-US" sz="27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經文脈絡</a:t>
            </a:r>
            <a:endParaRPr lang="zh-HK" altLang="en-US" sz="3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相交的內涵（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v.1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勸    勉－為人打氣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愛心安慰－以愛減輕痛楚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聖靈交通－心靈交流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慈悲憐憫－仁慈的行動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相交的原則（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vv..2-4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意念相同（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v.2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減少自私（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v.3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看別人強（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v.4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相交的心靈質素（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vv..5-11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基督的虛己</a:t>
            </a:r>
            <a:endParaRPr lang="zh-HK" altLang="en-US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0248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445624" cy="936104"/>
          </a:xfrm>
        </p:spPr>
        <p:txBody>
          <a:bodyPr>
            <a:noAutofit/>
          </a:bodyPr>
          <a:lstStyle/>
          <a:p>
            <a:r>
              <a:rPr lang="zh-TW" altLang="en-US" sz="28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相處的功課－－肢體關係（腓</a:t>
            </a:r>
            <a:r>
              <a:rPr lang="en-US" altLang="zh-TW" sz="28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28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8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1-11</a:t>
            </a:r>
            <a:r>
              <a:rPr lang="zh-TW" altLang="en-US" sz="28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）講道大綱</a:t>
            </a:r>
            <a:endParaRPr lang="zh-HK" altLang="en-US" sz="3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學習基督限制自己的勝利，尋找與人相同的價值。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(2)</a:t>
            </a:r>
            <a:endParaRPr lang="zh-TW" altLang="en-US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學習基督限制自己的便利，減少自我膨脹的障礙。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(3)</a:t>
            </a:r>
            <a:endParaRPr lang="zh-TW" altLang="en-US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學習基督限制自己的權利，欣賞別人展現的榮美。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(4)</a:t>
            </a:r>
            <a:endParaRPr lang="zh-TW" altLang="en-US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xmlns="" val="1540022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神韻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神韻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神韻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20</TotalTime>
  <Words>157</Words>
  <Application>Microsoft Office PowerPoint</Application>
  <PresentationFormat>如螢幕大小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神韻</vt:lpstr>
      <vt:lpstr>相處的功課</vt:lpstr>
      <vt:lpstr>相處的功課－－肢體關係（腓2：1-11） 經文脈絡</vt:lpstr>
      <vt:lpstr>相處的功課－－肢體關係（腓2：1-11）講道大綱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相處的功課</dc:title>
  <dc:creator>Matthew</dc:creator>
  <cp:lastModifiedBy>Andrew</cp:lastModifiedBy>
  <cp:revision>5</cp:revision>
  <dcterms:created xsi:type="dcterms:W3CDTF">2014-11-14T07:15:40Z</dcterms:created>
  <dcterms:modified xsi:type="dcterms:W3CDTF">2014-11-14T08:32:37Z</dcterms:modified>
</cp:coreProperties>
</file>