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DA438A-3739-4474-B705-5349804CB720}" type="datetimeFigureOut">
              <a:rPr lang="zh-HK" altLang="en-US" smtClean="0"/>
              <a:pPr/>
              <a:t>14/11/2014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AF6E59-DAF1-4A72-88EB-810DE57E4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相處的功課</a:t>
            </a:r>
            <a:endParaRPr lang="zh-HK" alt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5271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相處的功課－－肢體關係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（腓</a:t>
            </a:r>
            <a:r>
              <a:rPr lang="en-US" altLang="zh-TW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1-11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經文脈絡</a:t>
            </a:r>
            <a:endParaRPr lang="zh-HK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相交的內涵（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v.1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勸    勉－為人打氣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愛心安慰－以愛減輕痛楚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聖靈交通－心靈交流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慈悲憐憫－仁慈的行動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相交的原則（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vv..2-4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意念相同（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v.2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減少自私（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v.3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看別人強（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v.4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相交的心靈質素（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vv..5-11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基督的虛己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24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45624" cy="936104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相處的功課－－肢體關係（腓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1-11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）講道大綱</a:t>
            </a:r>
            <a:endParaRPr lang="zh-HK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學習基督限制自己的勝利，尋找與人相同的價值。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學習基督限制自己的便利，減少自我膨脹的障礙。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學習基督限制自己的權利，欣賞別人展現的榮美。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endParaRPr lang="zh-TW" altLang="en-US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400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157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神韻</vt:lpstr>
      <vt:lpstr>相處的功課</vt:lpstr>
      <vt:lpstr>相處的功課－－肢體關係（腓2：1-11） 經文脈絡</vt:lpstr>
      <vt:lpstr>相處的功課－－肢體關係（腓2：1-11）講道大綱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相處的功課</dc:title>
  <dc:creator>Matthew</dc:creator>
  <cp:lastModifiedBy>Andrew</cp:lastModifiedBy>
  <cp:revision>5</cp:revision>
  <dcterms:created xsi:type="dcterms:W3CDTF">2014-11-14T07:15:40Z</dcterms:created>
  <dcterms:modified xsi:type="dcterms:W3CDTF">2014-11-14T08:32:37Z</dcterms:modified>
</cp:coreProperties>
</file>