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0CF20FC-D09A-4225-B957-8BEA40C2299D}" type="datetimeFigureOut">
              <a:rPr lang="zh-HK" altLang="en-US" smtClean="0"/>
              <a:t>31/10/2014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AE69183-1124-4D5F-98FB-D4CC603C6B5D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2675467"/>
            <a:ext cx="8568951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我們需要一顆為人生尋找意義的決心（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我們需要一種使心靈重新得力的觸覺（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我們需要一份將信仰帶進生活的使命（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天天服事上帝－－把教會使命帶進生活中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（書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5:13-15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6470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134</TotalTime>
  <Words>61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波形</vt:lpstr>
      <vt:lpstr>天天服事上帝－－把教會使命帶進生活中（書5:13-15）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天天服事上帝－－把教會使命帶進生活中（書5:13-15）</dc:title>
  <dc:creator>Matthew</dc:creator>
  <cp:lastModifiedBy>Karen</cp:lastModifiedBy>
  <cp:revision>7</cp:revision>
  <dcterms:created xsi:type="dcterms:W3CDTF">2014-10-31T05:49:17Z</dcterms:created>
  <dcterms:modified xsi:type="dcterms:W3CDTF">2014-10-31T08:41:26Z</dcterms:modified>
</cp:coreProperties>
</file>