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595C37-B5CF-4AC1-94A0-15DE8CE29B5E}" type="datetimeFigureOut">
              <a:rPr lang="zh-HK" altLang="en-US" smtClean="0"/>
              <a:pPr/>
              <a:t>24/10/2014</a:t>
            </a:fld>
            <a:endParaRPr lang="zh-HK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06D820-9249-4C99-9C5A-2429B7C9F378}" type="slidenum">
              <a:rPr lang="zh-HK" altLang="en-US" smtClean="0"/>
              <a:pPr/>
              <a:t>‹#›</a:t>
            </a:fld>
            <a:endParaRPr lang="zh-HK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32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認識我們的天然美－－生命品格（創</a:t>
            </a:r>
            <a:r>
              <a:rPr lang="en-US" altLang="zh-TW" sz="32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1:26-31</a:t>
            </a:r>
            <a:r>
              <a:rPr lang="zh-TW" altLang="en-US" sz="32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solidFill>
                <a:srgbClr val="0033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8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接觸內心的天然美，對上帝更多的認識。（</a:t>
            </a:r>
            <a:r>
              <a:rPr lang="en-US" altLang="zh-TW" sz="28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sz="28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800" b="1" dirty="0" smtClean="0">
              <a:solidFill>
                <a:srgbClr val="0033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聆聽內心的天然美，對境遇更多的感謝。（</a:t>
            </a:r>
            <a:r>
              <a:rPr lang="en-US" altLang="zh-TW" sz="28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27-30</a:t>
            </a:r>
            <a:r>
              <a:rPr lang="zh-TW" altLang="en-US" sz="28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800" b="1" dirty="0" smtClean="0">
              <a:solidFill>
                <a:srgbClr val="0033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更新內心的天然美，對自己更多的欣賞。（</a:t>
            </a:r>
            <a:r>
              <a:rPr lang="en-US" altLang="zh-TW" sz="28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sz="28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800" b="1" dirty="0" smtClean="0">
              <a:solidFill>
                <a:srgbClr val="0033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82627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61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流線</vt:lpstr>
      <vt:lpstr>認識我們的天然美－－生命品格（創1:26-31）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認識我們的天然美（生命品格）</dc:title>
  <dc:creator>Matthew</dc:creator>
  <cp:lastModifiedBy>Andrew</cp:lastModifiedBy>
  <cp:revision>5</cp:revision>
  <dcterms:created xsi:type="dcterms:W3CDTF">2014-10-24T06:24:21Z</dcterms:created>
  <dcterms:modified xsi:type="dcterms:W3CDTF">2014-10-24T07:20:41Z</dcterms:modified>
</cp:coreProperties>
</file>