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9" r:id="rId3"/>
    <p:sldId id="265" r:id="rId4"/>
    <p:sldId id="261" r:id="rId5"/>
    <p:sldId id="264" r:id="rId6"/>
    <p:sldId id="263" r:id="rId7"/>
  </p:sldIdLst>
  <p:sldSz cx="9144000" cy="6858000" type="screen4x3"/>
  <p:notesSz cx="6858000" cy="9144000"/>
  <p:defaultTextStyle>
    <a:defPPr>
      <a:defRPr lang="zh-HK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pitchFamily="18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690" autoAdjust="0"/>
    <p:restoredTop sz="94660"/>
  </p:normalViewPr>
  <p:slideViewPr>
    <p:cSldViewPr>
      <p:cViewPr>
        <p:scale>
          <a:sx n="70" d="100"/>
          <a:sy n="70" d="100"/>
        </p:scale>
        <p:origin x="-336" y="-3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1C67D1-20F1-4BC7-BB76-0D53B1C61CDE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2291B9-A0FC-408C-9728-DA61DA489DD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7314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074020-C7F1-4025-941C-8362268FF745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8DD4B-6415-4B89-87FE-CB3F1D4EC50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29806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7779CA-F76D-4464-854E-6E7A710B569D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A14245-0620-45ED-8BE2-A83C0D00090C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57975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F4331-753F-4EC6-BF59-6606880BD101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2A7B3F-A370-4BBC-9585-DF87F7D98F49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51618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>
              <a:latin typeface="+mn-lt"/>
              <a:ea typeface="+mn-ea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36B56-DF07-4D7D-86D7-0A01D7536CCB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BC385F-BE46-4995-A553-AF381C08E65F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6877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B51A3-D253-42C7-9E62-7809934CF0BB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4B012-A9D2-4E8A-99F2-49F0F068945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27832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F1F92C-43CE-4D57-AFEB-DC71577552D7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91F21-C681-4678-A228-C9A472BFD6F0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65446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C2E5C-558D-4A22-9033-1F27C2B274FB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7C696-91C7-406A-86E0-0B2048378595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72495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7B61D-EBA4-446F-8D0A-F4F790F002DF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25798B-A6E5-429E-B6E1-CFB3E8690D63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69884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9CBA1-881B-4402-A172-67C5EE97D6E0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B3F28-CD87-40D7-8C90-9FCD85374157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9484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TW" altLang="en-US" noProof="0" smtClean="0"/>
              <a:t>按一下圖示以新增圖片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A40532-B48F-4A64-A021-8ADAA33E0C73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05413-C5DD-4211-AFA7-FEB35C20D45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9846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en-US">
                <a:latin typeface="+mn-lt"/>
                <a:ea typeface="+mn-ea"/>
              </a:endParaRPr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  <a:endParaRPr lang="en-US" altLang="zh-HK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A25B257-7016-491F-A90C-A9B753788823}" type="datetimeFigureOut">
              <a:rPr lang="zh-HK" altLang="en-US"/>
              <a:pPr>
                <a:defRPr/>
              </a:pPr>
              <a:t>17/10/2014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000" smtClean="0">
                <a:solidFill>
                  <a:schemeClr val="tx2"/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935F058-E6A6-459F-8A42-9C5235CAD41D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altLang="zh-HK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9" r:id="rId3"/>
    <p:sldLayoutId id="2147483706" r:id="rId4"/>
    <p:sldLayoutId id="2147483705" r:id="rId5"/>
    <p:sldLayoutId id="2147483704" r:id="rId6"/>
    <p:sldLayoutId id="2147483710" r:id="rId7"/>
    <p:sldLayoutId id="2147483711" r:id="rId8"/>
    <p:sldLayoutId id="2147483712" r:id="rId9"/>
    <p:sldLayoutId id="2147483703" r:id="rId10"/>
    <p:sldLayoutId id="2147483713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itchFamily="34" charset="0"/>
          <a:ea typeface="標楷體" pitchFamily="65" charset="-12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65138" y="1700213"/>
            <a:ext cx="8208962" cy="314007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zh-TW" altLang="en-US" sz="3600" b="1" dirty="0">
                <a:solidFill>
                  <a:srgbClr val="FF0000"/>
                </a:solidFill>
                <a:latin typeface="+mn-ea"/>
                <a:ea typeface="+mn-ea"/>
              </a:rPr>
              <a:t>講題：住棚節與信徒關係</a:t>
            </a:r>
            <a:br>
              <a:rPr kumimoji="0" lang="zh-TW" altLang="en-US" sz="36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kumimoji="0" lang="zh-TW" altLang="en-US" sz="3600" b="1" dirty="0">
                <a:solidFill>
                  <a:srgbClr val="FF0000"/>
                </a:solidFill>
                <a:latin typeface="+mn-ea"/>
                <a:ea typeface="+mn-ea"/>
              </a:rPr>
              <a:t>經文：利</a:t>
            </a:r>
            <a:r>
              <a:rPr kumimoji="0" lang="en-US" altLang="zh-TW" sz="3600" b="1" dirty="0">
                <a:solidFill>
                  <a:srgbClr val="FF0000"/>
                </a:solidFill>
                <a:latin typeface="+mn-ea"/>
                <a:ea typeface="+mn-ea"/>
              </a:rPr>
              <a:t>23:33-44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2000" b="1" dirty="0">
                <a:solidFill>
                  <a:srgbClr val="FF0000"/>
                </a:solidFill>
                <a:latin typeface="+mn-ea"/>
                <a:ea typeface="+mn-ea"/>
              </a:rPr>
              <a:t> </a:t>
            </a:r>
            <a:r>
              <a:rPr kumimoji="0" lang="en-US" altLang="zh-TW" sz="36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kumimoji="0" lang="en-US" altLang="zh-TW" sz="3600" b="1" dirty="0">
                <a:solidFill>
                  <a:srgbClr val="FF0000"/>
                </a:solidFill>
                <a:latin typeface="+mn-ea"/>
                <a:ea typeface="+mn-ea"/>
              </a:rPr>
            </a:br>
            <a:r>
              <a:rPr kumimoji="0" lang="zh-TW" altLang="en-US" sz="3600" b="1" dirty="0">
                <a:solidFill>
                  <a:srgbClr val="FF0000"/>
                </a:solidFill>
                <a:latin typeface="+mn-ea"/>
                <a:ea typeface="+mn-ea"/>
              </a:rPr>
              <a:t>引言：</a:t>
            </a:r>
            <a:r>
              <a:rPr kumimoji="0" lang="zh-TW" altLang="en-US" sz="3400" b="1" dirty="0">
                <a:solidFill>
                  <a:srgbClr val="FF0000"/>
                </a:solidFill>
                <a:latin typeface="+mn-ea"/>
                <a:ea typeface="+mn-ea"/>
              </a:rPr>
              <a:t>什麼是住棚節，住棚節與我們信徒有何干</a:t>
            </a:r>
            <a:r>
              <a:rPr kumimoji="0" lang="en-US" altLang="zh-TW" sz="3400" b="1" dirty="0">
                <a:solidFill>
                  <a:srgbClr val="FF0000"/>
                </a:solidFill>
                <a:latin typeface="+mn-ea"/>
                <a:ea typeface="+mn-ea"/>
              </a:rPr>
              <a:t>?</a:t>
            </a:r>
            <a:r>
              <a:rPr kumimoji="0" lang="en-US" altLang="zh-TW" sz="3600" b="1" dirty="0">
                <a:solidFill>
                  <a:srgbClr val="FF0000"/>
                </a:solidFill>
                <a:latin typeface="+mn-ea"/>
                <a:ea typeface="+mn-ea"/>
              </a:rPr>
              <a:t/>
            </a:r>
            <a:br>
              <a:rPr kumimoji="0" lang="en-US" altLang="zh-TW" sz="3600" b="1" dirty="0">
                <a:solidFill>
                  <a:srgbClr val="FF0000"/>
                </a:solidFill>
                <a:latin typeface="+mn-ea"/>
                <a:ea typeface="+mn-ea"/>
              </a:rPr>
            </a:br>
            <a:endParaRPr kumimoji="0" lang="zh-HK" altLang="en-US" sz="3600" b="1" dirty="0">
              <a:solidFill>
                <a:srgbClr val="FF0000"/>
              </a:solidFill>
              <a:latin typeface="+mn-ea"/>
              <a:ea typeface="+mn-ea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81075"/>
            <a:ext cx="9144000" cy="570230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en-US" altLang="zh-TW" sz="3600" b="1">
                <a:solidFill>
                  <a:srgbClr val="FF0000"/>
                </a:solidFill>
              </a:rPr>
              <a:t>I</a:t>
            </a:r>
            <a:r>
              <a:rPr kumimoji="0" lang="en-US" altLang="zh-TW" sz="3600" b="1">
                <a:solidFill>
                  <a:srgbClr val="FF0000"/>
                </a:solidFill>
                <a:latin typeface="標楷體" pitchFamily="65" charset="-120"/>
              </a:rPr>
              <a:t>. </a:t>
            </a:r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</a:rPr>
              <a:t>過住棚節的意義</a:t>
            </a:r>
            <a:r>
              <a:rPr kumimoji="0" lang="zh-TW" altLang="en-US" sz="3200">
                <a:latin typeface="標楷體" pitchFamily="65" charset="-120"/>
              </a:rPr>
              <a:t/>
            </a:r>
            <a:br>
              <a:rPr kumimoji="0" lang="zh-TW" altLang="en-US" sz="3200">
                <a:latin typeface="標楷體" pitchFamily="65" charset="-120"/>
              </a:rPr>
            </a:br>
            <a:r>
              <a:rPr kumimoji="0" lang="zh-TW" altLang="en-US" sz="3200">
                <a:latin typeface="標楷體" pitchFamily="65" charset="-120"/>
              </a:rPr>
              <a:t>  </a:t>
            </a:r>
            <a:r>
              <a:rPr kumimoji="0" lang="en-US" altLang="zh-TW" sz="3000">
                <a:latin typeface="標楷體" pitchFamily="65" charset="-120"/>
              </a:rPr>
              <a:t>A. </a:t>
            </a:r>
            <a:r>
              <a:rPr kumimoji="0" lang="zh-TW" altLang="en-US" sz="3000">
                <a:latin typeface="標楷體" pitchFamily="65" charset="-120"/>
              </a:rPr>
              <a:t>在神面歡樂七日</a:t>
            </a:r>
            <a:r>
              <a:rPr kumimoji="0" lang="en-US" altLang="zh-TW" sz="3000">
                <a:latin typeface="標楷體" pitchFamily="65" charset="-120"/>
              </a:rPr>
              <a:t>(23:40</a:t>
            </a:r>
            <a:r>
              <a:rPr kumimoji="0" lang="zh-TW" altLang="en-US" sz="3000">
                <a:latin typeface="標楷體" pitchFamily="65" charset="-120"/>
              </a:rPr>
              <a:t>下</a:t>
            </a:r>
            <a:r>
              <a:rPr kumimoji="0" lang="en-US" altLang="zh-TW" sz="3000">
                <a:latin typeface="標楷體" pitchFamily="65" charset="-120"/>
              </a:rPr>
              <a:t>)</a:t>
            </a:r>
            <a:br>
              <a:rPr kumimoji="0" lang="en-US" altLang="zh-TW" sz="3000">
                <a:latin typeface="標楷體" pitchFamily="65" charset="-120"/>
              </a:rPr>
            </a:br>
            <a:r>
              <a:rPr kumimoji="0" lang="en-US" altLang="zh-TW" sz="3000">
                <a:latin typeface="標楷體" pitchFamily="65" charset="-120"/>
              </a:rPr>
              <a:t>     …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在 耶 和 華 你 們 的 　 神 面 前 歡 樂 七 日 。 </a:t>
            </a:r>
            <a:endParaRPr kumimoji="0" lang="en-US" altLang="zh-TW" sz="3000">
              <a:latin typeface="標楷體" pitchFamily="65" charset="-120"/>
            </a:endParaRPr>
          </a:p>
          <a:p>
            <a:r>
              <a:rPr kumimoji="0" lang="en-US" altLang="zh-TW" sz="3000">
                <a:latin typeface="標楷體" pitchFamily="65" charset="-120"/>
              </a:rPr>
              <a:t>  B. </a:t>
            </a:r>
            <a:r>
              <a:rPr kumimoji="0" lang="zh-TW" altLang="en-US" sz="3000">
                <a:latin typeface="標楷體" pitchFamily="65" charset="-120"/>
              </a:rPr>
              <a:t>四個物種</a:t>
            </a:r>
            <a:r>
              <a:rPr kumimoji="0" lang="en-US" altLang="zh-TW" sz="3000">
                <a:latin typeface="標楷體" pitchFamily="65" charset="-120"/>
              </a:rPr>
              <a:t>the lulav and etrog (23:40</a:t>
            </a:r>
            <a:r>
              <a:rPr kumimoji="0" lang="zh-TW" altLang="en-US" sz="3000">
                <a:latin typeface="標楷體" pitchFamily="65" charset="-120"/>
              </a:rPr>
              <a:t>上</a:t>
            </a:r>
            <a:r>
              <a:rPr kumimoji="0" lang="en-US" altLang="zh-TW" sz="3000">
                <a:latin typeface="標楷體" pitchFamily="65" charset="-120"/>
              </a:rPr>
              <a:t>)</a:t>
            </a:r>
            <a:br>
              <a:rPr kumimoji="0" lang="en-US" altLang="zh-TW" sz="3000">
                <a:latin typeface="標楷體" pitchFamily="65" charset="-120"/>
              </a:rPr>
            </a:br>
            <a:r>
              <a:rPr kumimoji="0" lang="en-US" altLang="zh-TW" sz="3000">
                <a:latin typeface="標楷體" pitchFamily="65" charset="-120"/>
              </a:rPr>
              <a:t>  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第 一 日 要 拿 美 好 樹 上 的 果 子 、 和 棕 樹 上 的 枝 子 、 與 茂 密 樹 的 枝 條 、</a:t>
            </a:r>
          </a:p>
          <a:p>
            <a:r>
              <a:rPr kumimoji="0" lang="zh-TW" altLang="en-US">
                <a:latin typeface="Arial" charset="0"/>
                <a:ea typeface="新細明體" pitchFamily="18" charset="-120"/>
              </a:rPr>
              <a:t>     並 河 旁 的 柳 枝 、 </a:t>
            </a:r>
            <a:r>
              <a:rPr kumimoji="0" lang="en-US" altLang="zh-TW">
                <a:latin typeface="Arial" charset="0"/>
                <a:ea typeface="新細明體" pitchFamily="18" charset="-120"/>
              </a:rPr>
              <a:t>…</a:t>
            </a:r>
            <a:endParaRPr kumimoji="0" lang="en-US" altLang="zh-TW" sz="3000">
              <a:latin typeface="標楷體" pitchFamily="65" charset="-120"/>
            </a:endParaRPr>
          </a:p>
          <a:p>
            <a:r>
              <a:rPr kumimoji="0" lang="en-US" altLang="zh-TW" sz="3000">
                <a:latin typeface="標楷體" pitchFamily="65" charset="-120"/>
              </a:rPr>
              <a:t>     1.  </a:t>
            </a:r>
            <a:r>
              <a:rPr kumimoji="0" lang="zh-TW" altLang="en-US" sz="3000">
                <a:latin typeface="標楷體" pitchFamily="65" charset="-120"/>
              </a:rPr>
              <a:t>香櫞</a:t>
            </a:r>
            <a:r>
              <a:rPr kumimoji="0" lang="en-US" altLang="zh-TW" sz="3000">
                <a:latin typeface="標楷體" pitchFamily="65" charset="-120"/>
              </a:rPr>
              <a:t>(Citron)</a:t>
            </a:r>
            <a:r>
              <a:rPr kumimoji="0" lang="zh-TW" altLang="en-US" sz="3000">
                <a:latin typeface="標楷體" pitchFamily="65" charset="-120"/>
              </a:rPr>
              <a:t>一個</a:t>
            </a:r>
            <a:br>
              <a:rPr kumimoji="0" lang="zh-TW" altLang="en-US" sz="3000">
                <a:latin typeface="標楷體" pitchFamily="65" charset="-120"/>
              </a:rPr>
            </a:br>
            <a:r>
              <a:rPr kumimoji="0" lang="zh-TW" altLang="en-US" sz="3000">
                <a:latin typeface="標楷體" pitchFamily="65" charset="-120"/>
              </a:rPr>
              <a:t>     </a:t>
            </a:r>
            <a:r>
              <a:rPr kumimoji="0" lang="en-US" altLang="zh-TW" sz="3000">
                <a:latin typeface="標楷體" pitchFamily="65" charset="-120"/>
              </a:rPr>
              <a:t>2.  </a:t>
            </a:r>
            <a:r>
              <a:rPr kumimoji="0" lang="zh-TW" altLang="en-US" sz="3000">
                <a:latin typeface="標楷體" pitchFamily="65" charset="-120"/>
              </a:rPr>
              <a:t>棕櫚枝一條</a:t>
            </a:r>
            <a:br>
              <a:rPr kumimoji="0" lang="zh-TW" altLang="en-US" sz="3000">
                <a:latin typeface="標楷體" pitchFamily="65" charset="-120"/>
              </a:rPr>
            </a:br>
            <a:r>
              <a:rPr kumimoji="0" lang="zh-TW" altLang="en-US" sz="3000">
                <a:latin typeface="標楷體" pitchFamily="65" charset="-120"/>
              </a:rPr>
              <a:t>     </a:t>
            </a:r>
            <a:r>
              <a:rPr kumimoji="0" lang="en-US" altLang="zh-TW" sz="3000">
                <a:latin typeface="標楷體" pitchFamily="65" charset="-120"/>
              </a:rPr>
              <a:t>3.  </a:t>
            </a:r>
            <a:r>
              <a:rPr kumimoji="0" lang="zh-TW" altLang="en-US" sz="3000">
                <a:latin typeface="標楷體" pitchFamily="65" charset="-120"/>
              </a:rPr>
              <a:t>長春花枝連葉三條</a:t>
            </a:r>
            <a:br>
              <a:rPr kumimoji="0" lang="zh-TW" altLang="en-US" sz="3000">
                <a:latin typeface="標楷體" pitchFamily="65" charset="-120"/>
              </a:rPr>
            </a:br>
            <a:r>
              <a:rPr kumimoji="0" lang="zh-TW" altLang="en-US" sz="3000">
                <a:latin typeface="標楷體" pitchFamily="65" charset="-120"/>
              </a:rPr>
              <a:t>     </a:t>
            </a:r>
            <a:r>
              <a:rPr kumimoji="0" lang="en-US" altLang="zh-TW" sz="3000">
                <a:latin typeface="標楷體" pitchFamily="65" charset="-120"/>
              </a:rPr>
              <a:t>4.  </a:t>
            </a:r>
            <a:r>
              <a:rPr kumimoji="0" lang="zh-TW" altLang="en-US" sz="3000">
                <a:latin typeface="標楷體" pitchFamily="65" charset="-120"/>
              </a:rPr>
              <a:t>柳枝兩條</a:t>
            </a:r>
            <a:endParaRPr kumimoji="0" lang="en-US" altLang="zh-TW" sz="3000">
              <a:latin typeface="標楷體" pitchFamily="65" charset="-120"/>
            </a:endParaRPr>
          </a:p>
          <a:p>
            <a:r>
              <a:rPr kumimoji="0" lang="zh-TW" altLang="en-US" sz="3600">
                <a:latin typeface="標楷體" pitchFamily="65" charset="-120"/>
              </a:rPr>
              <a:t/>
            </a:r>
            <a:br>
              <a:rPr kumimoji="0" lang="zh-TW" altLang="en-US" sz="3600">
                <a:latin typeface="標楷體" pitchFamily="65" charset="-120"/>
              </a:rPr>
            </a:br>
            <a:endParaRPr kumimoji="0" lang="zh-HK" altLang="en-US" sz="3600">
              <a:latin typeface="標楷體" pitchFamily="65" charset="-120"/>
            </a:endParaRPr>
          </a:p>
        </p:txBody>
      </p:sp>
      <p:pic>
        <p:nvPicPr>
          <p:cNvPr id="14339" name="Picture 3" descr="lulav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860800"/>
            <a:ext cx="3240087" cy="2509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981075"/>
            <a:ext cx="9144000" cy="5518150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r>
              <a:rPr kumimoji="0" lang="en-US" altLang="zh-TW" sz="3600" b="1">
                <a:solidFill>
                  <a:srgbClr val="FF0000"/>
                </a:solidFill>
              </a:rPr>
              <a:t>I</a:t>
            </a:r>
            <a:r>
              <a:rPr kumimoji="0" lang="en-US" altLang="zh-TW" sz="3600" b="1">
                <a:solidFill>
                  <a:srgbClr val="FF0000"/>
                </a:solidFill>
                <a:latin typeface="標楷體" pitchFamily="65" charset="-120"/>
              </a:rPr>
              <a:t>. </a:t>
            </a:r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</a:rPr>
              <a:t>過住棚節的意義</a:t>
            </a:r>
            <a:r>
              <a:rPr kumimoji="0" lang="zh-TW" altLang="en-US" sz="3200">
                <a:latin typeface="標楷體" pitchFamily="65" charset="-120"/>
              </a:rPr>
              <a:t/>
            </a:r>
            <a:br>
              <a:rPr kumimoji="0" lang="zh-TW" altLang="en-US" sz="3200">
                <a:latin typeface="標楷體" pitchFamily="65" charset="-120"/>
              </a:rPr>
            </a:br>
            <a:r>
              <a:rPr kumimoji="0" lang="zh-TW" altLang="en-US" sz="3200">
                <a:latin typeface="標楷體" pitchFamily="65" charset="-120"/>
              </a:rPr>
              <a:t> </a:t>
            </a:r>
            <a:r>
              <a:rPr kumimoji="0" lang="en-US" altLang="zh-TW" sz="3000">
                <a:latin typeface="標楷體" pitchFamily="65" charset="-120"/>
              </a:rPr>
              <a:t>C. </a:t>
            </a:r>
            <a:r>
              <a:rPr kumimoji="0" lang="zh-TW" altLang="en-US" sz="3000">
                <a:latin typeface="標楷體" pitchFamily="65" charset="-120"/>
              </a:rPr>
              <a:t>記念在曠野住棚的日子</a:t>
            </a:r>
            <a:r>
              <a:rPr kumimoji="0" lang="en-US" altLang="zh-TW" sz="3000">
                <a:latin typeface="標楷體" pitchFamily="65" charset="-120"/>
              </a:rPr>
              <a:t>(23:43)</a:t>
            </a:r>
            <a:br>
              <a:rPr kumimoji="0" lang="en-US" altLang="zh-TW" sz="3000">
                <a:latin typeface="標楷體" pitchFamily="65" charset="-120"/>
              </a:rPr>
            </a:br>
            <a:r>
              <a:rPr kumimoji="0" lang="en-US" altLang="zh-TW" sz="3000">
                <a:latin typeface="標楷體" pitchFamily="65" charset="-120"/>
              </a:rPr>
              <a:t>    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好 叫 你 們 世 世 代 代 知 道 我 領 以 色 列 人 出 埃 及 地 的 時 候 、 </a:t>
            </a:r>
          </a:p>
          <a:p>
            <a:r>
              <a:rPr kumimoji="0" lang="zh-TW" altLang="en-US">
                <a:latin typeface="Arial" charset="0"/>
                <a:ea typeface="新細明體" pitchFamily="18" charset="-120"/>
              </a:rPr>
              <a:t>           曾 使 他 們 住 在 棚 裡 ． 我 是 耶 和 華 你 們 的 　 神 。 </a:t>
            </a:r>
            <a:endParaRPr kumimoji="0" lang="en-US" altLang="zh-TW" sz="3000">
              <a:latin typeface="標楷體" pitchFamily="65" charset="-120"/>
            </a:endParaRPr>
          </a:p>
          <a:p>
            <a:r>
              <a:rPr kumimoji="0" lang="en-US" altLang="zh-TW" sz="3000">
                <a:latin typeface="標楷體" pitchFamily="65" charset="-120"/>
              </a:rPr>
              <a:t>     1. </a:t>
            </a:r>
            <a:r>
              <a:rPr kumimoji="0" lang="zh-TW" altLang="en-US" sz="3000">
                <a:latin typeface="標楷體" pitchFamily="65" charset="-120"/>
              </a:rPr>
              <a:t>帶領、供應及保謢</a:t>
            </a:r>
            <a:br>
              <a:rPr kumimoji="0" lang="zh-TW" altLang="en-US" sz="3000">
                <a:latin typeface="標楷體" pitchFamily="65" charset="-120"/>
              </a:rPr>
            </a:br>
            <a:endParaRPr kumimoji="0" lang="zh-TW" altLang="en-US" sz="3000">
              <a:latin typeface="標楷體" pitchFamily="65" charset="-120"/>
            </a:endParaRPr>
          </a:p>
          <a:p>
            <a:endParaRPr kumimoji="0" lang="zh-TW" altLang="en-US" sz="3000">
              <a:latin typeface="標楷體" pitchFamily="65" charset="-120"/>
            </a:endParaRPr>
          </a:p>
          <a:p>
            <a:endParaRPr kumimoji="0" lang="zh-TW" altLang="en-US" sz="3000">
              <a:latin typeface="標楷體" pitchFamily="65" charset="-120"/>
            </a:endParaRPr>
          </a:p>
          <a:p>
            <a:endParaRPr kumimoji="0" lang="zh-TW" altLang="en-US" sz="3000">
              <a:latin typeface="標楷體" pitchFamily="65" charset="-120"/>
            </a:endParaRPr>
          </a:p>
          <a:p>
            <a:endParaRPr kumimoji="0" lang="zh-TW" altLang="en-US" sz="3000">
              <a:latin typeface="標楷體" pitchFamily="65" charset="-120"/>
            </a:endParaRPr>
          </a:p>
          <a:p>
            <a:r>
              <a:rPr kumimoji="0" lang="zh-TW" altLang="en-US" sz="3000">
                <a:latin typeface="標楷體" pitchFamily="65" charset="-120"/>
              </a:rPr>
              <a:t>     </a:t>
            </a:r>
            <a:r>
              <a:rPr kumimoji="0" lang="en-US" altLang="zh-TW" sz="3000">
                <a:latin typeface="標楷體" pitchFamily="65" charset="-120"/>
              </a:rPr>
              <a:t>2. </a:t>
            </a:r>
            <a:r>
              <a:rPr kumimoji="0" lang="zh-TW" altLang="en-US" sz="3000">
                <a:latin typeface="標楷體" pitchFamily="65" charset="-120"/>
              </a:rPr>
              <a:t>短暫及寄居</a:t>
            </a:r>
            <a:r>
              <a:rPr kumimoji="0" lang="en-US" altLang="zh-TW" sz="3000">
                <a:latin typeface="標楷體" pitchFamily="65" charset="-120"/>
              </a:rPr>
              <a:t>(</a:t>
            </a:r>
            <a:r>
              <a:rPr kumimoji="0" lang="zh-TW" altLang="en-US" sz="3000">
                <a:latin typeface="標楷體" pitchFamily="65" charset="-120"/>
              </a:rPr>
              <a:t>彼前</a:t>
            </a:r>
            <a:r>
              <a:rPr kumimoji="0" lang="en-US" altLang="zh-TW" sz="3000">
                <a:latin typeface="標楷體" pitchFamily="65" charset="-120"/>
              </a:rPr>
              <a:t>2:11</a:t>
            </a:r>
            <a:r>
              <a:rPr kumimoji="0" lang="zh-TW" altLang="en-US" sz="3000">
                <a:latin typeface="標楷體" pitchFamily="65" charset="-120"/>
              </a:rPr>
              <a:t>上</a:t>
            </a:r>
            <a:r>
              <a:rPr kumimoji="0" lang="en-US" altLang="zh-TW" sz="3000">
                <a:latin typeface="標楷體" pitchFamily="65" charset="-120"/>
              </a:rPr>
              <a:t>)</a:t>
            </a:r>
            <a:br>
              <a:rPr kumimoji="0" lang="en-US" altLang="zh-TW" sz="3000">
                <a:latin typeface="標楷體" pitchFamily="65" charset="-120"/>
              </a:rPr>
            </a:br>
            <a:r>
              <a:rPr kumimoji="0" lang="en-US" altLang="zh-TW" sz="3000">
                <a:latin typeface="標楷體" pitchFamily="65" charset="-120"/>
              </a:rPr>
              <a:t>        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親 愛 的 弟 兄 阿 、 你 們 是 客 旅 、 是 寄 居 的 ． </a:t>
            </a:r>
            <a:r>
              <a:rPr kumimoji="0" lang="en-US" altLang="zh-TW">
                <a:latin typeface="Arial" charset="0"/>
                <a:ea typeface="新細明體" pitchFamily="18" charset="-120"/>
              </a:rPr>
              <a:t>…</a:t>
            </a:r>
            <a:endParaRPr kumimoji="0" lang="zh-HK" altLang="en-US" sz="3600">
              <a:latin typeface="標楷體" pitchFamily="65" charset="-120"/>
            </a:endParaRPr>
          </a:p>
        </p:txBody>
      </p:sp>
      <p:pic>
        <p:nvPicPr>
          <p:cNvPr id="24581" name="Picture 5" descr="sukkahscree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213" y="3284538"/>
            <a:ext cx="2808287" cy="188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628775"/>
            <a:ext cx="9144000" cy="2865438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pPr fontAlgn="t"/>
            <a:r>
              <a:rPr kumimoji="0" lang="en-US" altLang="zh-TW" sz="3600" b="1">
                <a:solidFill>
                  <a:srgbClr val="FF0000"/>
                </a:solidFill>
              </a:rPr>
              <a:t>II</a:t>
            </a:r>
            <a:r>
              <a:rPr kumimoji="0" lang="en-US" altLang="zh-TW" sz="3600" b="1">
                <a:solidFill>
                  <a:srgbClr val="FF0000"/>
                </a:solidFill>
                <a:latin typeface="標楷體" pitchFamily="65" charset="-120"/>
              </a:rPr>
              <a:t>. </a:t>
            </a:r>
            <a: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</a:rPr>
              <a:t>指向彌賽亞的意義</a:t>
            </a:r>
            <a:br>
              <a:rPr kumimoji="0" lang="zh-TW" altLang="en-US" sz="3600" b="1">
                <a:solidFill>
                  <a:srgbClr val="FF0000"/>
                </a:solidFill>
                <a:latin typeface="標楷體" pitchFamily="65" charset="-120"/>
              </a:rPr>
            </a:br>
            <a:r>
              <a:rPr kumimoji="0" lang="zh-TW" altLang="en-US" sz="3200">
                <a:solidFill>
                  <a:srgbClr val="FF0000"/>
                </a:solidFill>
                <a:latin typeface="標楷體" pitchFamily="65" charset="-120"/>
              </a:rPr>
              <a:t>   </a:t>
            </a:r>
            <a:r>
              <a:rPr kumimoji="0" lang="en-US" altLang="zh-TW" sz="3200">
                <a:latin typeface="標楷體" pitchFamily="65" charset="-120"/>
              </a:rPr>
              <a:t>A. </a:t>
            </a:r>
            <a:r>
              <a:rPr kumimoji="0" lang="zh-TW" altLang="en-US" sz="3200">
                <a:latin typeface="標楷體" pitchFamily="65" charset="-120"/>
              </a:rPr>
              <a:t>彌賽亞得勝進城</a:t>
            </a:r>
          </a:p>
          <a:p>
            <a:pPr fontAlgn="t"/>
            <a:r>
              <a:rPr kumimoji="0" lang="zh-TW" altLang="en-US" sz="3200">
                <a:latin typeface="標楷體" pitchFamily="65" charset="-120"/>
              </a:rPr>
              <a:t>    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耶 和 華 阿 、 求 你 拯 救 ． 耶 和 華 阿 、 求 你 使 我 們 亨 通 。 </a:t>
            </a:r>
            <a:r>
              <a:rPr kumimoji="0" lang="en-US" altLang="zh-TW">
                <a:latin typeface="Arial" charset="0"/>
                <a:ea typeface="新細明體" pitchFamily="18" charset="-120"/>
              </a:rPr>
              <a:t>(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詩</a:t>
            </a:r>
            <a:r>
              <a:rPr kumimoji="0" lang="en-US" altLang="zh-TW">
                <a:latin typeface="Arial" charset="0"/>
                <a:ea typeface="新細明體" pitchFamily="18" charset="-120"/>
              </a:rPr>
              <a:t>118:25)</a:t>
            </a:r>
            <a:endParaRPr kumimoji="0" lang="en-US" altLang="zh-TW" sz="3200">
              <a:latin typeface="標楷體" pitchFamily="65" charset="-120"/>
            </a:endParaRPr>
          </a:p>
          <a:p>
            <a:pPr fontAlgn="t"/>
            <a:r>
              <a:rPr kumimoji="0" lang="en-US" altLang="zh-TW" sz="3200">
                <a:latin typeface="標楷體" pitchFamily="65" charset="-120"/>
              </a:rPr>
              <a:t>   B. </a:t>
            </a:r>
            <a:r>
              <a:rPr kumimoji="0" lang="zh-TW" altLang="en-US" sz="3200">
                <a:latin typeface="標楷體" pitchFamily="65" charset="-120"/>
              </a:rPr>
              <a:t>奠水儀式</a:t>
            </a:r>
            <a:r>
              <a:rPr kumimoji="0" lang="en-US" altLang="zh-TW" sz="3200">
                <a:latin typeface="標楷體" pitchFamily="65" charset="-120"/>
              </a:rPr>
              <a:t>(</a:t>
            </a:r>
            <a:r>
              <a:rPr kumimoji="0" lang="zh-TW" altLang="en-US" sz="3200">
                <a:latin typeface="標楷體" pitchFamily="65" charset="-120"/>
              </a:rPr>
              <a:t>約</a:t>
            </a:r>
            <a:r>
              <a:rPr kumimoji="0" lang="en-US" altLang="zh-TW" sz="3200">
                <a:latin typeface="標楷體" pitchFamily="65" charset="-120"/>
              </a:rPr>
              <a:t>7:37)</a:t>
            </a:r>
            <a:br>
              <a:rPr kumimoji="0" lang="en-US" altLang="zh-TW" sz="3200">
                <a:latin typeface="標楷體" pitchFamily="65" charset="-120"/>
              </a:rPr>
            </a:br>
            <a:r>
              <a:rPr kumimoji="0" lang="en-US" altLang="zh-TW" sz="3200">
                <a:latin typeface="標楷體" pitchFamily="65" charset="-120"/>
              </a:rPr>
              <a:t>      </a:t>
            </a:r>
            <a:r>
              <a:rPr kumimoji="0" lang="zh-TW" altLang="en-US">
                <a:latin typeface="Arial" charset="0"/>
                <a:ea typeface="新細明體" pitchFamily="18" charset="-120"/>
              </a:rPr>
              <a:t>節 期 的 末 日 、 就 是 最 大 之 日 、 耶 穌 站 著 高 聲 說 、 人 若 渴 了 、</a:t>
            </a:r>
          </a:p>
          <a:p>
            <a:pPr fontAlgn="t"/>
            <a:r>
              <a:rPr kumimoji="0" lang="zh-TW" altLang="en-US">
                <a:latin typeface="Arial" charset="0"/>
                <a:ea typeface="新細明體" pitchFamily="18" charset="-120"/>
              </a:rPr>
              <a:t>                  可 以 到 我 這 裡 來 喝 。 </a:t>
            </a:r>
            <a:endParaRPr kumimoji="0" lang="zh-HK" altLang="en-US">
              <a:latin typeface="Arial" charset="0"/>
              <a:ea typeface="新細明體" pitchFamily="18" charset="-120"/>
            </a:endParaRPr>
          </a:p>
        </p:txBody>
      </p:sp>
      <p:pic>
        <p:nvPicPr>
          <p:cNvPr id="15363" name="Picture 3" descr="water-drawing-festival-ar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5963" y="4365625"/>
            <a:ext cx="2857500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00213"/>
            <a:ext cx="9144000" cy="26162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3600" b="1" dirty="0">
                <a:solidFill>
                  <a:srgbClr val="FF0000"/>
                </a:solidFill>
                <a:latin typeface="+mn-lt"/>
                <a:ea typeface="+mn-ea"/>
              </a:rPr>
              <a:t>III.    </a:t>
            </a:r>
            <a:r>
              <a:rPr kumimoji="0" lang="zh-TW" altLang="en-US" sz="3600" b="1" dirty="0">
                <a:solidFill>
                  <a:srgbClr val="FF0000"/>
                </a:solidFill>
                <a:latin typeface="+mn-lt"/>
                <a:ea typeface="+mn-ea"/>
              </a:rPr>
              <a:t>耶穌的來臨</a:t>
            </a:r>
            <a:r>
              <a:rPr kumimoji="0" lang="zh-TW" altLang="en-US" sz="3200" b="1" dirty="0">
                <a:latin typeface="+mn-lt"/>
                <a:ea typeface="+mn-ea"/>
              </a:rPr>
              <a:t/>
            </a:r>
            <a:br>
              <a:rPr kumimoji="0" lang="zh-TW" altLang="en-US" sz="3200" b="1" dirty="0">
                <a:latin typeface="+mn-lt"/>
                <a:ea typeface="+mn-ea"/>
              </a:rPr>
            </a:br>
            <a:r>
              <a:rPr kumimoji="0" lang="zh-TW" altLang="en-US" sz="3200" dirty="0">
                <a:latin typeface="+mn-lt"/>
                <a:ea typeface="+mn-ea"/>
              </a:rPr>
              <a:t>     </a:t>
            </a:r>
            <a:r>
              <a:rPr kumimoji="0" lang="en-US" altLang="zh-TW" sz="3200" dirty="0">
                <a:latin typeface="+mj-ea"/>
                <a:ea typeface="+mj-ea"/>
              </a:rPr>
              <a:t>A.  </a:t>
            </a:r>
            <a:r>
              <a:rPr kumimoji="0" lang="zh-TW" altLang="en-US" sz="3200" dirty="0">
                <a:latin typeface="+mj-ea"/>
                <a:ea typeface="+mj-ea"/>
              </a:rPr>
              <a:t>第一次的同住</a:t>
            </a:r>
            <a:r>
              <a:rPr kumimoji="0" lang="en-US" altLang="zh-TW" sz="3200" dirty="0">
                <a:latin typeface="+mj-ea"/>
                <a:ea typeface="+mj-ea"/>
              </a:rPr>
              <a:t>(</a:t>
            </a:r>
            <a:r>
              <a:rPr kumimoji="0" lang="zh-TW" altLang="en-US" sz="3200" dirty="0">
                <a:latin typeface="+mj-ea"/>
                <a:ea typeface="+mj-ea"/>
              </a:rPr>
              <a:t>約</a:t>
            </a:r>
            <a:r>
              <a:rPr kumimoji="0" lang="en-US" altLang="zh-TW" sz="3200" dirty="0">
                <a:latin typeface="+mj-ea"/>
                <a:ea typeface="+mj-ea"/>
              </a:rPr>
              <a:t>1:14, </a:t>
            </a:r>
            <a:r>
              <a:rPr kumimoji="0" lang="zh-TW" altLang="en-US" sz="3200" dirty="0">
                <a:latin typeface="+mj-ea"/>
                <a:ea typeface="+mj-ea"/>
              </a:rPr>
              <a:t>約</a:t>
            </a:r>
            <a:r>
              <a:rPr kumimoji="0" lang="en-US" altLang="zh-TW" sz="3200" dirty="0">
                <a:latin typeface="+mj-ea"/>
                <a:ea typeface="+mj-ea"/>
              </a:rPr>
              <a:t>7:38)</a:t>
            </a:r>
            <a:br>
              <a:rPr kumimoji="0" lang="en-US" altLang="zh-TW" sz="3200" dirty="0">
                <a:latin typeface="+mj-ea"/>
                <a:ea typeface="+mj-ea"/>
              </a:rPr>
            </a:br>
            <a:r>
              <a:rPr kumimoji="0" lang="en-US" altLang="zh-TW" sz="3200" dirty="0">
                <a:latin typeface="+mj-ea"/>
                <a:ea typeface="+mj-ea"/>
              </a:rPr>
              <a:t>  B.  </a:t>
            </a:r>
            <a:r>
              <a:rPr kumimoji="0" lang="zh-TW" altLang="en-US" sz="3200" dirty="0">
                <a:latin typeface="+mj-ea"/>
                <a:ea typeface="+mj-ea"/>
              </a:rPr>
              <a:t>第二次的同住</a:t>
            </a:r>
            <a:r>
              <a:rPr kumimoji="0" lang="en-US" altLang="zh-TW" sz="3200" dirty="0">
                <a:latin typeface="+mj-ea"/>
                <a:ea typeface="+mj-ea"/>
              </a:rPr>
              <a:t>(</a:t>
            </a:r>
            <a:r>
              <a:rPr kumimoji="0" lang="zh-TW" altLang="en-US" sz="3200" dirty="0">
                <a:latin typeface="+mj-ea"/>
                <a:ea typeface="+mj-ea"/>
              </a:rPr>
              <a:t>啓</a:t>
            </a:r>
            <a:r>
              <a:rPr kumimoji="0" lang="en-US" altLang="zh-TW" sz="3200" dirty="0">
                <a:latin typeface="+mj-ea"/>
                <a:ea typeface="+mj-ea"/>
              </a:rPr>
              <a:t>21:3)</a:t>
            </a:r>
            <a:br>
              <a:rPr kumimoji="0" lang="en-US" altLang="zh-TW" sz="3200" dirty="0">
                <a:latin typeface="+mj-ea"/>
                <a:ea typeface="+mj-ea"/>
              </a:rPr>
            </a:br>
            <a:r>
              <a:rPr kumimoji="0" lang="en-US" altLang="zh-TW" sz="3200" dirty="0">
                <a:latin typeface="+mj-ea"/>
                <a:ea typeface="+mj-ea"/>
              </a:rPr>
              <a:t>  C.  </a:t>
            </a:r>
            <a:r>
              <a:rPr kumimoji="0" lang="zh-TW" altLang="en-US" sz="3200" dirty="0">
                <a:latin typeface="+mj-ea"/>
                <a:ea typeface="+mj-ea"/>
              </a:rPr>
              <a:t>列國都要來守節</a:t>
            </a:r>
            <a:r>
              <a:rPr kumimoji="0" lang="en-US" altLang="zh-TW" sz="3200" dirty="0">
                <a:latin typeface="+mj-ea"/>
                <a:ea typeface="+mj-ea"/>
              </a:rPr>
              <a:t>(</a:t>
            </a:r>
            <a:r>
              <a:rPr kumimoji="0" lang="zh-TW" altLang="en-US" sz="3200" dirty="0">
                <a:latin typeface="+mj-ea"/>
                <a:ea typeface="+mj-ea"/>
              </a:rPr>
              <a:t>亞</a:t>
            </a:r>
            <a:r>
              <a:rPr kumimoji="0" lang="en-US" altLang="zh-TW" sz="3200" dirty="0">
                <a:latin typeface="+mj-ea"/>
                <a:ea typeface="+mj-ea"/>
              </a:rPr>
              <a:t>14:16-19)</a:t>
            </a:r>
            <a:r>
              <a:rPr kumimoji="0" lang="en-US" altLang="zh-TW" sz="3200" dirty="0">
                <a:latin typeface="+mn-lt"/>
                <a:ea typeface="+mn-ea"/>
              </a:rPr>
              <a:t/>
            </a:r>
            <a:br>
              <a:rPr kumimoji="0" lang="en-US" altLang="zh-TW" sz="3200" dirty="0">
                <a:latin typeface="+mn-lt"/>
                <a:ea typeface="+mn-ea"/>
              </a:rPr>
            </a:br>
            <a:endParaRPr kumimoji="0" lang="zh-HK" altLang="en-US" sz="320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矩形 1"/>
          <p:cNvSpPr>
            <a:spLocks noChangeArrowheads="1"/>
          </p:cNvSpPr>
          <p:nvPr/>
        </p:nvSpPr>
        <p:spPr bwMode="auto">
          <a:xfrm>
            <a:off x="9525" y="1916113"/>
            <a:ext cx="9144000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1pPr>
            <a:lvl2pPr marL="742950" indent="-28575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2pPr>
            <a:lvl3pPr marL="11430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3pPr>
            <a:lvl4pPr marL="16002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4pPr>
            <a:lvl5pPr marL="2057400" indent="-228600"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ndara" pitchFamily="34" charset="0"/>
                <a:ea typeface="標楷體" pitchFamily="65" charset="-120"/>
              </a:defRPr>
            </a:lvl9pPr>
          </a:lstStyle>
          <a:p>
            <a:pPr fontAlgn="t"/>
            <a:r>
              <a:rPr kumimoji="0" lang="zh-TW" altLang="en-US"/>
              <a:t/>
            </a:r>
            <a:br>
              <a:rPr kumimoji="0" lang="zh-TW" altLang="en-US"/>
            </a:br>
            <a:r>
              <a:rPr kumimoji="0" lang="zh-TW" altLang="en-US"/>
              <a:t>  </a:t>
            </a:r>
            <a:r>
              <a:rPr kumimoji="0" lang="zh-TW" altLang="en-US" sz="3600" b="1">
                <a:solidFill>
                  <a:srgbClr val="FF0000"/>
                </a:solidFill>
              </a:rPr>
              <a:t>總結：</a:t>
            </a:r>
            <a:endParaRPr kumimoji="0" lang="en-US" altLang="zh-TW" sz="3600" b="1">
              <a:solidFill>
                <a:srgbClr val="FF0000"/>
              </a:solidFill>
            </a:endParaRPr>
          </a:p>
          <a:p>
            <a:pPr fontAlgn="t"/>
            <a:r>
              <a:rPr kumimoji="0" lang="en-US" altLang="zh-TW" sz="3600" b="1">
                <a:solidFill>
                  <a:srgbClr val="FF0000"/>
                </a:solidFill>
              </a:rPr>
              <a:t>  </a:t>
            </a:r>
            <a:r>
              <a:rPr kumimoji="0" lang="zh-TW" altLang="en-US" sz="3600" b="1">
                <a:solidFill>
                  <a:srgbClr val="FF0000"/>
                </a:solidFill>
              </a:rPr>
              <a:t>你們期望神永遠與你同住嗎</a:t>
            </a:r>
            <a:r>
              <a:rPr kumimoji="0" lang="en-US" altLang="zh-TW" sz="3600" b="1">
                <a:solidFill>
                  <a:srgbClr val="FF0000"/>
                </a:solidFill>
              </a:rPr>
              <a:t>? </a:t>
            </a:r>
            <a:r>
              <a:rPr kumimoji="0" lang="zh-TW" altLang="en-US" sz="3600" b="1">
                <a:solidFill>
                  <a:srgbClr val="FF0000"/>
                </a:solidFill>
              </a:rPr>
              <a:t>預備好沒有</a:t>
            </a:r>
            <a:r>
              <a:rPr kumimoji="0" lang="en-US" altLang="zh-TW" sz="3600" b="1">
                <a:solidFill>
                  <a:srgbClr val="FF0000"/>
                </a:solidFill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奧斯丁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151</TotalTime>
  <Words>22</Words>
  <Application>Microsoft Office PowerPoint</Application>
  <PresentationFormat>如螢幕大小 (4:3)</PresentationFormat>
  <Paragraphs>22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Candara</vt:lpstr>
      <vt:lpstr>標楷體</vt:lpstr>
      <vt:lpstr>Arial</vt:lpstr>
      <vt:lpstr>Symbol</vt:lpstr>
      <vt:lpstr>Calibri</vt:lpstr>
      <vt:lpstr>新細明體</vt:lpstr>
      <vt:lpstr>波形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Karen</dc:creator>
  <cp:lastModifiedBy>Karen</cp:lastModifiedBy>
  <cp:revision>11</cp:revision>
  <dcterms:created xsi:type="dcterms:W3CDTF">2014-10-09T07:36:00Z</dcterms:created>
  <dcterms:modified xsi:type="dcterms:W3CDTF">2014-10-17T10:34:59Z</dcterms:modified>
</cp:coreProperties>
</file>