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66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525D68D-CC83-4C95-AAC4-B334F6511A5F}" type="datetimeFigureOut">
              <a:rPr lang="zh-HK" altLang="en-US" smtClean="0"/>
              <a:pPr/>
              <a:t>6/10/2014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2AD51E6-E4C5-40F5-BCF6-68C7FB985522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緊握心中的寶藏（太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6:19-34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024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1026" name="Picture 2" descr="C:\Users\Matthew\Downloads\IMG_18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630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我常為該如何籌畫自己未來的日子，而感到擔憂？</a:t>
            </a:r>
            <a:endParaRPr lang="en-US" altLang="zh-TW" sz="28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我常為某位家庭成員未來的日子如何，而感到擔憂？</a:t>
            </a:r>
            <a:endParaRPr lang="en-US" altLang="zh-TW" sz="28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我常為國家、社會未來的發展，而感到擔憂？</a:t>
            </a:r>
            <a:endParaRPr lang="en-US" altLang="zh-TW" sz="28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我常為自己的能力很差，而感到無奈？</a:t>
            </a:r>
            <a:endParaRPr lang="en-US" altLang="zh-TW" sz="28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我常容易陷入恐懼、焦躁、緊張不安與埋怨的狀況？</a:t>
            </a:r>
            <a:endParaRPr lang="en-US" altLang="zh-TW" sz="28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</a:t>
            </a:r>
            <a:r>
              <a:rPr lang="zh-TW" altLang="en-US" sz="28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對於眾人給我的評價／批評，常會過度敏感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、耿</a:t>
            </a:r>
            <a:endParaRPr lang="en-US" altLang="zh-TW" sz="28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耿於懷</a:t>
            </a:r>
            <a:r>
              <a:rPr lang="zh-TW" altLang="en-US" sz="28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</a:t>
            </a:r>
            <a:r>
              <a:rPr lang="zh-TW" altLang="en-US" sz="28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很需要別人時常給我讚美／肯定，否則我會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感到</a:t>
            </a:r>
            <a:endParaRPr lang="en-US" altLang="zh-TW" sz="28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失落</a:t>
            </a:r>
            <a:r>
              <a:rPr lang="zh-TW" altLang="en-US" sz="28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或不悅？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新細明體"/>
              <a:ea typeface="新細明體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新細明體"/>
              <a:ea typeface="新細明體"/>
            </a:endParaRPr>
          </a:p>
          <a:p>
            <a:pPr marL="0" indent="0">
              <a:buNone/>
            </a:pPr>
            <a:endParaRPr lang="en-US" altLang="zh-HK" dirty="0" smtClean="0">
              <a:latin typeface="新細明體"/>
              <a:ea typeface="新細明體"/>
            </a:endParaRPr>
          </a:p>
          <a:p>
            <a:pPr marL="514350" indent="-514350">
              <a:buFont typeface="+mj-lt"/>
              <a:buAutoNum type="arabicPeriod"/>
            </a:pP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平安量表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＜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施以諾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詩歌是一種抗憂鬱劑＞～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139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16632"/>
            <a:ext cx="9036496" cy="6009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我總是有信心去面對工作、生活中所遇到的突發狀況？</a:t>
            </a:r>
            <a:endParaRPr lang="en-US" altLang="zh-TW" sz="2800" b="1" dirty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我在眾人的眼中，是一個樂觀、正向的人？</a:t>
            </a:r>
            <a:endParaRPr lang="en-US" altLang="zh-TW" sz="2800" b="1" dirty="0" smtClean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基本上，我能對我過去所做過的事，感到心安理得？</a:t>
            </a:r>
            <a:endParaRPr lang="en-US" altLang="zh-TW" sz="2800" b="1" dirty="0" smtClean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對我平日所傳遞、分享給家人、朋友們的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人生價</a:t>
            </a:r>
            <a:endParaRPr lang="en-US" altLang="zh-TW" sz="2800" b="1" dirty="0" smtClean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值與建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言，感到心安理得？</a:t>
            </a: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12.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也許並不偉大，但我覺得我的人生活得很喜樂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2800" b="1" dirty="0" smtClean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很有價值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13.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是一個願意努力上進，但對於權位、名利的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得失</a:t>
            </a:r>
            <a:endParaRPr lang="en-US" altLang="zh-TW" sz="2800" b="1" dirty="0" smtClean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心並不重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的人？</a:t>
            </a:r>
          </a:p>
          <a:p>
            <a:pPr marL="0" indent="0">
              <a:buNone/>
            </a:pPr>
            <a:r>
              <a:rPr lang="en-US" altLang="zh-TW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14.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我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的生命中有一份使命感，並覺得實踐它很踏實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2800" b="1" dirty="0" smtClean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也很有</a:t>
            </a:r>
            <a:r>
              <a:rPr lang="zh-TW" altLang="en-US" sz="2800" b="1" dirty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意義</a:t>
            </a:r>
            <a:r>
              <a:rPr lang="zh-TW" altLang="en-US" sz="2800" b="1" dirty="0" smtClean="0">
                <a:solidFill>
                  <a:srgbClr val="CCFF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HK" altLang="en-US" sz="2800" b="1" dirty="0">
              <a:solidFill>
                <a:srgbClr val="CCFF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407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4881735"/>
          </a:xfrm>
        </p:spPr>
        <p:txBody>
          <a:bodyPr/>
          <a:lstStyle/>
          <a:p>
            <a:pPr marL="532638" indent="-51435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專注內心珍貴的呼喚（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19-24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2638" indent="-51435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活出上天珍貴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25-33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8398" lvl="1" indent="-51435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把更多的心思信任自己的價值（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25-26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8398" lvl="1" indent="-51435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把更多的力量建立生命的意義（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27-29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8398" lvl="1" indent="-51435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把更多的空間留給上帝的引導（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30-33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32638" indent="-51435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緊握當下珍貴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時光（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88" indent="0">
              <a:buNone/>
            </a:pPr>
            <a:endParaRPr lang="en-US" altLang="zh-HK" dirty="0"/>
          </a:p>
          <a:p>
            <a:pPr marL="18288" indent="0">
              <a:buNone/>
            </a:pP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914400"/>
          </a:xfrm>
        </p:spPr>
        <p:txBody>
          <a:bodyPr/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緊握心中的寶藏－信仰內涵（太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6:19-34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75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自然力">
  <a:themeElements>
    <a:clrScheme name="圖釘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自然力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自然力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189</TotalTime>
  <Words>373</Words>
  <Application>Microsoft Office PowerPoint</Application>
  <PresentationFormat>如螢幕大小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自然力</vt:lpstr>
      <vt:lpstr>投影片 1</vt:lpstr>
      <vt:lpstr>投影片 2</vt:lpstr>
      <vt:lpstr>～平安量表＜施以諾—詩歌是一種抗憂鬱劑＞～</vt:lpstr>
      <vt:lpstr>投影片 4</vt:lpstr>
      <vt:lpstr>緊握心中的寶藏－信仰內涵（太6:19-34）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緊握心中的寶藏</dc:title>
  <dc:creator>Matthew</dc:creator>
  <cp:lastModifiedBy>Andrew</cp:lastModifiedBy>
  <cp:revision>19</cp:revision>
  <dcterms:created xsi:type="dcterms:W3CDTF">2014-10-04T03:54:26Z</dcterms:created>
  <dcterms:modified xsi:type="dcterms:W3CDTF">2014-10-06T02:35:09Z</dcterms:modified>
</cp:coreProperties>
</file>