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E56D43-B752-4668-931A-3A724DF24EC9}" type="datetimeFigureOut">
              <a:rPr lang="zh-HK" altLang="en-US" smtClean="0"/>
              <a:pPr/>
              <a:t>26/9/2014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4F46FE-CEEE-453D-BC0B-3DA94390C7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小組聚會的藝術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（肢體關係）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雅</a:t>
            </a:r>
            <a:r>
              <a:rPr lang="en-US" altLang="zh-TW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1:19-25</a:t>
            </a:r>
            <a:endParaRPr lang="zh-HK" altLang="en-US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聆聽的藝術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希望透過聚會認識自己（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19-21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實踐的藝術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希望透過聚會更新自己（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22-24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成長的藝術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希望透過聚會活岀自己（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085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53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鋒芒</vt:lpstr>
      <vt:lpstr>小組聚會的藝術（肢體關係）雅1:19-25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小組聚會的藝術（肢體關係）雅1:19-25</dc:title>
  <dc:creator>Matthew</dc:creator>
  <cp:lastModifiedBy>Andrew</cp:lastModifiedBy>
  <cp:revision>3</cp:revision>
  <dcterms:created xsi:type="dcterms:W3CDTF">2014-09-26T05:48:05Z</dcterms:created>
  <dcterms:modified xsi:type="dcterms:W3CDTF">2014-09-26T06:11:16Z</dcterms:modified>
</cp:coreProperties>
</file>