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4522E1-96C3-4C5E-A2B8-DE9CF6D0C4AF}" type="datetimeFigureOut">
              <a:rPr lang="zh-HK" altLang="en-US" smtClean="0"/>
              <a:t>5/9/2014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346DB3-8847-4A3C-8966-7C056673C13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為每一天注入力量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（委身事奉）約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1:14-18</a:t>
            </a:r>
            <a:endParaRPr lang="zh-HK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一．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耶穌給平凡人生賦予神聖意義（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en-US" altLang="zh-TW" sz="32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二．耶穌藉有限生命傳遞無限恩典（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15-16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en-US" altLang="zh-TW" sz="32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三．耶穌為信仰原理注入生命活力（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17-18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HK" altLang="en-US" sz="32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1123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</TotalTime>
  <Words>52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高階主管</vt:lpstr>
      <vt:lpstr>為每一天注入力量（委身事奉）約1:14-18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為每一天注入力量（委身事奉）約1:14-18</dc:title>
  <dc:creator>Matthew</dc:creator>
  <cp:lastModifiedBy>Matthew</cp:lastModifiedBy>
  <cp:revision>3</cp:revision>
  <dcterms:created xsi:type="dcterms:W3CDTF">2014-09-05T03:32:44Z</dcterms:created>
  <dcterms:modified xsi:type="dcterms:W3CDTF">2014-09-05T03:39:27Z</dcterms:modified>
</cp:coreProperties>
</file>