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F4051D-8335-476D-A341-B1F8BA86F9A4}" type="datetimeFigureOut">
              <a:rPr lang="zh-HK" altLang="en-US" smtClean="0"/>
              <a:pPr/>
              <a:t>22/8/2014</a:t>
            </a:fld>
            <a:endParaRPr lang="zh-HK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0B35578D-61C4-447B-93E8-7A104A05AF32}" type="slidenum">
              <a:rPr lang="zh-HK" altLang="en-US" smtClean="0"/>
              <a:pPr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8000">
              <a:schemeClr val="accent5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361459"/>
          </a:xfrm>
        </p:spPr>
        <p:txBody>
          <a:bodyPr>
            <a:normAutofit/>
          </a:bodyPr>
          <a:lstStyle/>
          <a:p>
            <a:pPr marL="514350" indent="-514350"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l"/>
            </a:pP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「心」的稱頌</a:t>
            </a:r>
            <a:endParaRPr lang="en-US" altLang="zh-TW" sz="4800" b="1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l"/>
            </a:pP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 心的「稱頌」</a:t>
            </a:r>
            <a:endParaRPr lang="en-US" altLang="zh-TW" sz="4800" b="1" smtClean="0">
              <a:latin typeface="標楷體" pitchFamily="65" charset="-120"/>
              <a:ea typeface="標楷體" pitchFamily="65" charset="-120"/>
            </a:endParaRPr>
          </a:p>
          <a:p>
            <a:pPr marL="514350" indent="-514350">
              <a:buClr>
                <a:schemeClr val="bg2">
                  <a:lumMod val="60000"/>
                  <a:lumOff val="40000"/>
                </a:schemeClr>
              </a:buClr>
              <a:buFont typeface="Wingdings" pitchFamily="2" charset="2"/>
              <a:buChar char="l"/>
            </a:pPr>
            <a:r>
              <a:rPr lang="zh-TW" altLang="en-US" sz="4800" b="1" smtClean="0">
                <a:latin typeface="標楷體" pitchFamily="65" charset="-120"/>
                <a:ea typeface="標楷體" pitchFamily="65" charset="-120"/>
              </a:rPr>
              <a:t> 心的感恩</a:t>
            </a:r>
            <a:endParaRPr lang="zh-HK" altLang="en-US" sz="4800" dirty="0"/>
          </a:p>
        </p:txBody>
      </p:sp>
    </p:spTree>
    <p:extLst>
      <p:ext uri="{BB962C8B-B14F-4D97-AF65-F5344CB8AC3E}">
        <p14:creationId xmlns="" xmlns:p14="http://schemas.microsoft.com/office/powerpoint/2010/main" val="37280057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科技">
  <a:themeElements>
    <a:clrScheme name="鳳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101</TotalTime>
  <Words>15</Words>
  <Application>Microsoft Office PowerPoint</Application>
  <PresentationFormat>如螢幕大小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科技</vt:lpstr>
      <vt:lpstr>投影片 1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Matthew</dc:creator>
  <cp:lastModifiedBy>Andrew</cp:lastModifiedBy>
  <cp:revision>18</cp:revision>
  <dcterms:created xsi:type="dcterms:W3CDTF">2014-07-30T02:41:55Z</dcterms:created>
  <dcterms:modified xsi:type="dcterms:W3CDTF">2014-08-22T04:09:15Z</dcterms:modified>
</cp:coreProperties>
</file>