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3F4051D-8335-476D-A341-B1F8BA86F9A4}" type="datetimeFigureOut">
              <a:rPr lang="zh-HK" altLang="en-US" smtClean="0"/>
              <a:pPr/>
              <a:t>22/8/2014</a:t>
            </a:fld>
            <a:endParaRPr lang="zh-HK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5578D-61C4-447B-93E8-7A104A05AF3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000">
              <a:schemeClr val="accent5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361459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Char char="l"/>
            </a:pP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「心」的稱頌</a:t>
            </a:r>
            <a:endParaRPr lang="en-US" altLang="zh-TW" sz="4800" b="1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Char char="l"/>
            </a:pP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 心的「稱頌」</a:t>
            </a:r>
            <a:endParaRPr lang="en-US" altLang="zh-TW" sz="4800" b="1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Char char="l"/>
            </a:pP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 心的感恩</a:t>
            </a:r>
            <a:endParaRPr lang="zh-HK" alt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3728005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科技">
  <a:themeElements>
    <a:clrScheme name="鳳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101</TotalTime>
  <Words>15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科技</vt:lpstr>
      <vt:lpstr>投影片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Matthew</dc:creator>
  <cp:lastModifiedBy>Andrew</cp:lastModifiedBy>
  <cp:revision>18</cp:revision>
  <dcterms:created xsi:type="dcterms:W3CDTF">2014-07-30T02:41:55Z</dcterms:created>
  <dcterms:modified xsi:type="dcterms:W3CDTF">2014-08-22T04:09:15Z</dcterms:modified>
</cp:coreProperties>
</file>