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588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248C-1367-42C6-B000-874820FB1E0B}" type="datetimeFigureOut">
              <a:rPr lang="zh-HK" altLang="en-US" smtClean="0"/>
              <a:t>22/8/2014</a:t>
            </a:fld>
            <a:endParaRPr lang="zh-HK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5B0-0599-41AE-8EC4-5794C9FF19F2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248C-1367-42C6-B000-874820FB1E0B}" type="datetimeFigureOut">
              <a:rPr lang="zh-HK" altLang="en-US" smtClean="0"/>
              <a:t>22/8/2014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5B0-0599-41AE-8EC4-5794C9FF19F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248C-1367-42C6-B000-874820FB1E0B}" type="datetimeFigureOut">
              <a:rPr lang="zh-HK" altLang="en-US" smtClean="0"/>
              <a:t>22/8/2014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5B0-0599-41AE-8EC4-5794C9FF19F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248C-1367-42C6-B000-874820FB1E0B}" type="datetimeFigureOut">
              <a:rPr lang="zh-HK" altLang="en-US" smtClean="0"/>
              <a:t>22/8/2014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5B0-0599-41AE-8EC4-5794C9FF19F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248C-1367-42C6-B000-874820FB1E0B}" type="datetimeFigureOut">
              <a:rPr lang="zh-HK" altLang="en-US" smtClean="0"/>
              <a:t>22/8/2014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BD335B0-0599-41AE-8EC4-5794C9FF19F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248C-1367-42C6-B000-874820FB1E0B}" type="datetimeFigureOut">
              <a:rPr lang="zh-HK" altLang="en-US" smtClean="0"/>
              <a:t>22/8/2014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5B0-0599-41AE-8EC4-5794C9FF19F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248C-1367-42C6-B000-874820FB1E0B}" type="datetimeFigureOut">
              <a:rPr lang="zh-HK" altLang="en-US" smtClean="0"/>
              <a:t>22/8/2014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5B0-0599-41AE-8EC4-5794C9FF19F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248C-1367-42C6-B000-874820FB1E0B}" type="datetimeFigureOut">
              <a:rPr lang="zh-HK" altLang="en-US" smtClean="0"/>
              <a:t>22/8/2014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5B0-0599-41AE-8EC4-5794C9FF19F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248C-1367-42C6-B000-874820FB1E0B}" type="datetimeFigureOut">
              <a:rPr lang="zh-HK" altLang="en-US" smtClean="0"/>
              <a:t>22/8/2014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5B0-0599-41AE-8EC4-5794C9FF19F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248C-1367-42C6-B000-874820FB1E0B}" type="datetimeFigureOut">
              <a:rPr lang="zh-HK" altLang="en-US" smtClean="0"/>
              <a:t>22/8/2014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5B0-0599-41AE-8EC4-5794C9FF19F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zh-TW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248C-1367-42C6-B000-874820FB1E0B}" type="datetimeFigureOut">
              <a:rPr lang="zh-HK" altLang="en-US" smtClean="0"/>
              <a:t>22/8/2014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335B0-0599-41AE-8EC4-5794C9FF19F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FAB248C-1367-42C6-B000-874820FB1E0B}" type="datetimeFigureOut">
              <a:rPr lang="zh-HK" altLang="en-US" smtClean="0"/>
              <a:t>22/8/2014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D335B0-0599-41AE-8EC4-5794C9FF19F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把世界介紹給上帝</a:t>
            </a:r>
            <a:r>
              <a:rPr lang="zh-TW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（教會使命）</a:t>
            </a:r>
            <a:r>
              <a:rPr lang="zh-TW" alt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詩</a:t>
            </a:r>
            <a:r>
              <a:rPr lang="en-US" altLang="zh-TW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67:1-</a:t>
            </a:r>
            <a:r>
              <a:rPr lang="en-US" altLang="zh-TW" sz="3200" b="1" dirty="0" smtClean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3200" b="1" dirty="0" smtClean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HK" altLang="en-US" sz="3200" b="1" dirty="0"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李德爾著＜把別人介紹給主＞</a:t>
            </a: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Paul E. Little </a:t>
            </a:r>
            <a:r>
              <a:rPr lang="en-US" altLang="zh-TW" sz="30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How To Give Away Your Faith</a:t>
            </a:r>
          </a:p>
          <a:p>
            <a:pPr marL="0" indent="0">
              <a:buNone/>
            </a:pPr>
            <a:endParaRPr lang="en-US" altLang="zh-TW" sz="3000" dirty="0" smtClean="0"/>
          </a:p>
          <a:p>
            <a:pPr marL="0" indent="0">
              <a:buNone/>
            </a:pPr>
            <a:endParaRPr lang="zh-TW" altLang="en-US" dirty="0" smtClean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088181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把世界介紹給上帝</a:t>
            </a:r>
            <a:r>
              <a:rPr lang="zh-TW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（教會使命）</a:t>
            </a:r>
            <a:r>
              <a:rPr lang="zh-TW" alt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詩</a:t>
            </a:r>
            <a:r>
              <a:rPr lang="en-US" altLang="zh-TW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67:1-7 </a:t>
            </a:r>
            <a:endParaRPr lang="zh-HK" alt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447800"/>
            <a:ext cx="8538152" cy="4800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一種鼓勵自己不斷親歷上帝的動力（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一份啟發別人真誠認識上帝的心志（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2-4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一段感染世界一起跟從上帝的經歷（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5-7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865922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鋒芒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鋒芒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鋒芒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91</TotalTime>
  <Words>78</Words>
  <Application>Microsoft Office PowerPoint</Application>
  <PresentationFormat>如螢幕大小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鋒芒</vt:lpstr>
      <vt:lpstr>把世界介紹給上帝（教會使命）詩67:1-7 </vt:lpstr>
      <vt:lpstr>把世界介紹給上帝（教會使命）詩67:1-7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把世界介紹給上帝（教會使命）</dc:title>
  <dc:creator>Matthew</dc:creator>
  <cp:lastModifiedBy>Karen</cp:lastModifiedBy>
  <cp:revision>7</cp:revision>
  <dcterms:created xsi:type="dcterms:W3CDTF">2014-08-22T05:27:04Z</dcterms:created>
  <dcterms:modified xsi:type="dcterms:W3CDTF">2014-08-22T07:23:01Z</dcterms:modified>
</cp:coreProperties>
</file>