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720" r:id="rId1"/>
  </p:sldMasterIdLst>
  <p:notesMasterIdLst>
    <p:notesMasterId r:id="rId9"/>
  </p:notesMasterIdLst>
  <p:sldIdLst>
    <p:sldId id="2292" r:id="rId2"/>
    <p:sldId id="2293" r:id="rId3"/>
    <p:sldId id="2294" r:id="rId4"/>
    <p:sldId id="2295" r:id="rId5"/>
    <p:sldId id="2296" r:id="rId6"/>
    <p:sldId id="2297" r:id="rId7"/>
    <p:sldId id="2298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9ADF9"/>
    <a:srgbClr val="FAE2FB"/>
    <a:srgbClr val="D8C9B2"/>
    <a:srgbClr val="C8B292"/>
    <a:srgbClr val="F5C9F7"/>
    <a:srgbClr val="CC3399"/>
    <a:srgbClr val="FFFFCC"/>
    <a:srgbClr val="AF9CFE"/>
    <a:srgbClr val="CCFFFF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70" autoAdjust="0"/>
    <p:restoredTop sz="94683" autoAdjust="0"/>
  </p:normalViewPr>
  <p:slideViewPr>
    <p:cSldViewPr>
      <p:cViewPr varScale="1">
        <p:scale>
          <a:sx n="98" d="100"/>
          <a:sy n="98" d="100"/>
        </p:scale>
        <p:origin x="-10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2936C5-9040-4F12-8842-4DC22F12ACD3}" type="datetimeFigureOut">
              <a:rPr lang="zh-TW" altLang="en-US" smtClean="0"/>
              <a:pPr/>
              <a:t>2014/8/18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B9DBB5-024D-476A-BB92-62CBAF10458F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="" xmlns:p14="http://schemas.microsoft.com/office/powerpoint/2010/main" val="3029326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EBD5A1-FAE4-438F-A73D-F32D8482FB2A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52AE626-0A32-41F3-8353-11E5F40305FD}" type="slidenum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8AA42E9-8970-4CA7-8B5C-B49265EB9682}" type="datetimeFigureOut">
              <a:rPr lang="zh-HK" alt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18/8/2014</a:t>
            </a:fld>
            <a:endParaRPr lang="zh-HK" altLang="en-US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zh-HK" altLang="en-US">
              <a:solidFill>
                <a:prstClr val="black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21" r:id="rId1"/>
    <p:sldLayoutId id="2147486722" r:id="rId2"/>
    <p:sldLayoutId id="2147486723" r:id="rId3"/>
    <p:sldLayoutId id="2147486724" r:id="rId4"/>
    <p:sldLayoutId id="2147486725" r:id="rId5"/>
    <p:sldLayoutId id="2147486726" r:id="rId6"/>
    <p:sldLayoutId id="2147486727" r:id="rId7"/>
    <p:sldLayoutId id="2147486728" r:id="rId8"/>
    <p:sldLayoutId id="2147486729" r:id="rId9"/>
    <p:sldLayoutId id="2147486730" r:id="rId10"/>
    <p:sldLayoutId id="214748673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6408712" cy="1440160"/>
          </a:xfrm>
        </p:spPr>
        <p:txBody>
          <a:bodyPr>
            <a:normAutofit/>
          </a:bodyPr>
          <a:lstStyle/>
          <a:p>
            <a:pPr algn="l"/>
            <a:r>
              <a:rPr lang="zh-TW" altLang="zh-HK" sz="4000" b="1" dirty="0"/>
              <a:t>勝在有 </a:t>
            </a:r>
            <a:r>
              <a:rPr lang="zh-TW" altLang="en-US" sz="4000" b="1" dirty="0"/>
              <a:t>「</a:t>
            </a:r>
            <a:r>
              <a:rPr lang="zh-TW" altLang="zh-HK" sz="4000" b="1" dirty="0" smtClean="0"/>
              <a:t>聖格</a:t>
            </a:r>
            <a:r>
              <a:rPr lang="zh-TW" altLang="en-US" sz="4000" b="1" dirty="0" smtClean="0"/>
              <a:t>」</a:t>
            </a:r>
            <a:r>
              <a:rPr lang="en-US" altLang="zh-TW" sz="4000" b="1" dirty="0" smtClean="0"/>
              <a:t>【</a:t>
            </a:r>
            <a:r>
              <a:rPr lang="zh-TW" altLang="en-US" sz="4000" b="1" dirty="0" smtClean="0"/>
              <a:t>生命品格</a:t>
            </a:r>
            <a:r>
              <a:rPr lang="en-US" altLang="zh-TW" sz="4000" b="1" dirty="0" smtClean="0"/>
              <a:t>】</a:t>
            </a:r>
            <a:br>
              <a:rPr lang="en-US" altLang="zh-TW" sz="4000" b="1" dirty="0" smtClean="0"/>
            </a:br>
            <a:r>
              <a:rPr lang="zh-TW" altLang="en-US" sz="4000" b="1" dirty="0" smtClean="0"/>
              <a:t>經文：加五</a:t>
            </a:r>
            <a:r>
              <a:rPr lang="en-US" altLang="zh-TW" sz="4000" b="1" dirty="0" smtClean="0"/>
              <a:t>16-25</a:t>
            </a:r>
            <a:endParaRPr lang="zh-HK" altLang="en-US" sz="4000" b="1" dirty="0"/>
          </a:p>
        </p:txBody>
      </p:sp>
      <p:sp>
        <p:nvSpPr>
          <p:cNvPr id="5" name="矩形 4"/>
          <p:cNvSpPr/>
          <p:nvPr/>
        </p:nvSpPr>
        <p:spPr>
          <a:xfrm>
            <a:off x="251520" y="1988840"/>
            <a:ext cx="4427815" cy="2373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Tx/>
              <a:buAutoNum type="ea1ChtPeriod"/>
            </a:pPr>
            <a:r>
              <a:rPr lang="zh-TW" altLang="en-US" sz="3200" b="1" dirty="0" smtClean="0">
                <a:solidFill>
                  <a:srgbClr val="FF0000"/>
                </a:solidFill>
                <a:latin typeface="微軟正黑體"/>
              </a:rPr>
              <a:t>必</a:t>
            </a:r>
            <a:r>
              <a:rPr lang="zh-TW" altLang="en-US" sz="3200" b="1" dirty="0">
                <a:solidFill>
                  <a:srgbClr val="FF0000"/>
                </a:solidFill>
                <a:latin typeface="微軟正黑體"/>
              </a:rPr>
              <a:t>打的戰爭 五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/>
              </a:rPr>
              <a:t>16-18</a:t>
            </a:r>
          </a:p>
          <a:p>
            <a:pPr marL="514350" indent="-514350">
              <a:buFontTx/>
              <a:buAutoNum type="ea1ChtPeriod"/>
            </a:pPr>
            <a:r>
              <a:rPr lang="zh-HK" altLang="en-US" sz="3200" b="1" dirty="0" smtClean="0">
                <a:solidFill>
                  <a:srgbClr val="FF0000"/>
                </a:solidFill>
                <a:latin typeface="微軟正黑體"/>
              </a:rPr>
              <a:t>必失之境地 五</a:t>
            </a:r>
            <a:r>
              <a:rPr lang="en-US" altLang="zh-HK" sz="3200" b="1" dirty="0" smtClean="0">
                <a:solidFill>
                  <a:srgbClr val="FF0000"/>
                </a:solidFill>
                <a:latin typeface="微軟正黑體"/>
              </a:rPr>
              <a:t>19-21</a:t>
            </a:r>
          </a:p>
          <a:p>
            <a:pPr>
              <a:lnSpc>
                <a:spcPct val="107000"/>
              </a:lnSpc>
            </a:pPr>
            <a:r>
              <a:rPr lang="zh-TW" altLang="en-US" sz="3200" b="1" dirty="0">
                <a:solidFill>
                  <a:srgbClr val="7030A0"/>
                </a:solidFill>
                <a:latin typeface="微軟正黑體"/>
              </a:rPr>
              <a:t>三</a:t>
            </a:r>
            <a:r>
              <a:rPr lang="en-US" altLang="zh-TW" sz="3200" b="1" dirty="0">
                <a:solidFill>
                  <a:srgbClr val="7030A0"/>
                </a:solidFill>
                <a:latin typeface="微軟正黑體"/>
              </a:rPr>
              <a:t>.</a:t>
            </a:r>
            <a:r>
              <a:rPr lang="zh-TW" altLang="zh-HK" sz="3200" b="1" dirty="0">
                <a:solidFill>
                  <a:srgbClr val="7030A0"/>
                </a:solidFill>
                <a:latin typeface="微軟正黑體"/>
              </a:rPr>
              <a:t>必收</a:t>
            </a:r>
            <a:r>
              <a:rPr lang="zh-TW" altLang="zh-HK" sz="3200" b="1" dirty="0" smtClean="0">
                <a:solidFill>
                  <a:srgbClr val="7030A0"/>
                </a:solidFill>
                <a:latin typeface="微軟正黑體"/>
              </a:rPr>
              <a:t>的</a:t>
            </a:r>
            <a:r>
              <a:rPr lang="zh-TW" altLang="en-US" sz="3200" b="1" dirty="0" smtClean="0">
                <a:solidFill>
                  <a:srgbClr val="7030A0"/>
                </a:solidFill>
                <a:latin typeface="微軟正黑體"/>
              </a:rPr>
              <a:t>美</a:t>
            </a:r>
            <a:r>
              <a:rPr lang="zh-TW" altLang="zh-HK" sz="3200" b="1" dirty="0" smtClean="0">
                <a:solidFill>
                  <a:srgbClr val="7030A0"/>
                </a:solidFill>
                <a:latin typeface="微軟正黑體"/>
              </a:rPr>
              <a:t>果 </a:t>
            </a:r>
            <a:r>
              <a:rPr lang="zh-TW" altLang="zh-HK" sz="3200" b="1" dirty="0">
                <a:solidFill>
                  <a:srgbClr val="7030A0"/>
                </a:solidFill>
                <a:latin typeface="微軟正黑體"/>
              </a:rPr>
              <a:t>五</a:t>
            </a:r>
            <a:r>
              <a:rPr lang="en-US" altLang="zh-HK" sz="3200" b="1" dirty="0">
                <a:solidFill>
                  <a:srgbClr val="7030A0"/>
                </a:solidFill>
                <a:latin typeface="微軟正黑體"/>
                <a:cs typeface="Times New Roman"/>
              </a:rPr>
              <a:t>22-23</a:t>
            </a:r>
            <a:endParaRPr lang="zh-TW" altLang="zh-HK" sz="3200" b="1" dirty="0">
              <a:solidFill>
                <a:srgbClr val="7030A0"/>
              </a:solidFill>
              <a:latin typeface="微軟正黑體"/>
              <a:cs typeface="Times New Roman"/>
            </a:endParaRPr>
          </a:p>
          <a:p>
            <a:pPr marL="342900" indent="-342900">
              <a:buFont typeface="+mj-ea"/>
              <a:buAutoNum type="ea1ChtPeriod" startAt="4"/>
            </a:pPr>
            <a:r>
              <a:rPr lang="zh-TW" altLang="zh-HK" sz="3200" b="1" dirty="0">
                <a:solidFill>
                  <a:srgbClr val="7030A0"/>
                </a:solidFill>
                <a:latin typeface="微軟正黑體"/>
              </a:rPr>
              <a:t>必勝的把握</a:t>
            </a:r>
            <a:r>
              <a:rPr lang="en-US" altLang="zh-HK" sz="3200" b="1" dirty="0">
                <a:solidFill>
                  <a:srgbClr val="7030A0"/>
                </a:solidFill>
                <a:latin typeface="微軟正黑體"/>
              </a:rPr>
              <a:t> </a:t>
            </a:r>
            <a:r>
              <a:rPr lang="zh-TW" altLang="zh-HK" sz="3200" b="1" dirty="0" smtClean="0">
                <a:solidFill>
                  <a:srgbClr val="7030A0"/>
                </a:solidFill>
                <a:latin typeface="微軟正黑體"/>
              </a:rPr>
              <a:t>五</a:t>
            </a:r>
            <a:r>
              <a:rPr lang="en-US" altLang="zh-HK" sz="3200" b="1" dirty="0">
                <a:solidFill>
                  <a:srgbClr val="7030A0"/>
                </a:solidFill>
                <a:latin typeface="微軟正黑體"/>
              </a:rPr>
              <a:t>24-25</a:t>
            </a:r>
            <a:endParaRPr lang="zh-TW" altLang="zh-HK" sz="3200" b="1" dirty="0">
              <a:solidFill>
                <a:srgbClr val="7030A0"/>
              </a:solidFill>
              <a:latin typeface="微軟正黑體"/>
            </a:endParaRPr>
          </a:p>
          <a:p>
            <a:endParaRPr lang="zh-HK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478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0" y="332656"/>
            <a:ext cx="6804248" cy="3816424"/>
          </a:xfrm>
        </p:spPr>
        <p:txBody>
          <a:bodyPr>
            <a:normAutofit fontScale="90000"/>
          </a:bodyPr>
          <a:lstStyle/>
          <a:p>
            <a:pPr marL="514350" indent="-514350" algn="l">
              <a:buFont typeface="+mj-ea"/>
              <a:buAutoNum type="ea1ChtPeriod"/>
            </a:pPr>
            <a:r>
              <a:rPr lang="zh-TW" altLang="en-US" sz="3200" b="1" dirty="0">
                <a:solidFill>
                  <a:srgbClr val="FF0000"/>
                </a:solidFill>
                <a:latin typeface="+mj-ea"/>
              </a:rPr>
              <a:t>必打的戰爭 五</a:t>
            </a:r>
            <a:r>
              <a:rPr lang="en-US" altLang="zh-TW" sz="3200" b="1" dirty="0" smtClean="0">
                <a:solidFill>
                  <a:srgbClr val="FF0000"/>
                </a:solidFill>
                <a:latin typeface="+mj-ea"/>
              </a:rPr>
              <a:t>16-18</a:t>
            </a:r>
            <a:r>
              <a:rPr lang="en-US" altLang="zh-TW" b="1" dirty="0" smtClean="0">
                <a:solidFill>
                  <a:srgbClr val="FF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latin typeface="+mj-ea"/>
              </a:rPr>
            </a:br>
            <a:r>
              <a:rPr lang="zh-TW" altLang="zh-HK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情慾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          </a:t>
            </a:r>
            <a:r>
              <a:rPr lang="zh-TW" altLang="zh-HK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聖靈</a:t>
            </a:r>
            <a:r>
              <a:rPr lang="en-US" altLang="zh-TW" sz="3200" b="1" dirty="0">
                <a:gradFill>
                  <a:gsLst>
                    <a:gs pos="0">
                      <a:prstClr val="black">
                        <a:lumMod val="50000"/>
                      </a:prstClr>
                    </a:gs>
                    <a:gs pos="61000">
                      <a:prstClr val="black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/>
            </a:r>
            <a:br>
              <a:rPr lang="en-US" altLang="zh-TW" sz="3200" b="1" dirty="0">
                <a:gradFill>
                  <a:gsLst>
                    <a:gs pos="0">
                      <a:prstClr val="black">
                        <a:lumMod val="50000"/>
                      </a:prstClr>
                    </a:gs>
                    <a:gs pos="61000">
                      <a:prstClr val="black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</a:br>
            <a:r>
              <a:rPr lang="zh-TW" altLang="en-US" sz="3200" b="1" dirty="0" smtClean="0">
                <a:gradFill>
                  <a:gsLst>
                    <a:gs pos="0">
                      <a:prstClr val="black">
                        <a:lumMod val="50000"/>
                      </a:prstClr>
                    </a:gs>
                    <a:gs pos="61000">
                      <a:prstClr val="black"/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</a:rPr>
              <a:t>    </a:t>
            </a:r>
            <a:r>
              <a:rPr lang="zh-TW" altLang="zh-H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彼此</a:t>
            </a:r>
            <a:r>
              <a:rPr lang="zh-TW" altLang="zh-HK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相</a:t>
            </a:r>
            <a:r>
              <a:rPr lang="zh-TW" altLang="zh-HK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敵</a:t>
            </a: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                                                                     </a:t>
            </a:r>
            <a: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/>
            </a:r>
            <a:br>
              <a:rPr lang="en-US" altLang="zh-T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</a:br>
            <a:r>
              <a:rPr lang="zh-TW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cs typeface="Times New Roman"/>
              </a:rPr>
              <a:t>                 </a:t>
            </a:r>
            <a:r>
              <a:rPr lang="zh-TW" altLang="zh-HK" sz="3200" b="1" dirty="0" smtClean="0"/>
              <a:t>使</a:t>
            </a:r>
            <a:r>
              <a:rPr lang="zh-TW" altLang="zh-HK" sz="3200" b="1" dirty="0"/>
              <a:t>你們不能做所願意做</a:t>
            </a:r>
            <a:r>
              <a:rPr lang="zh-TW" altLang="zh-HK" sz="3200" b="1" dirty="0" smtClean="0"/>
              <a:t>的</a:t>
            </a: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en-US" altLang="zh-TW" sz="3200" b="1" dirty="0" smtClean="0"/>
              <a:t>16</a:t>
            </a:r>
            <a:r>
              <a:rPr lang="zh-TW" altLang="en-US" sz="3200" b="1" dirty="0" smtClean="0"/>
              <a:t>「順著聖靈引導而行，就不放縱肉體的情慾了」</a:t>
            </a:r>
            <a:r>
              <a:rPr lang="en-US" altLang="zh-TW" sz="3200" b="1" dirty="0" smtClean="0"/>
              <a:t/>
            </a:r>
            <a:br>
              <a:rPr lang="en-US" altLang="zh-TW" sz="3200" b="1" dirty="0" smtClean="0"/>
            </a:br>
            <a:r>
              <a:rPr lang="en-US" altLang="zh-TW" sz="3200" b="1" dirty="0" smtClean="0"/>
              <a:t>18</a:t>
            </a:r>
            <a:r>
              <a:rPr lang="zh-TW" altLang="en-US" sz="3200" b="1" dirty="0" smtClean="0"/>
              <a:t>「但你們若被聖靈引導，就不在律法以下。」</a:t>
            </a:r>
            <a:endParaRPr lang="zh-HK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</a:endParaRPr>
          </a:p>
        </p:txBody>
      </p:sp>
      <p:cxnSp>
        <p:nvCxnSpPr>
          <p:cNvPr id="7" name="直線單箭頭接點 6"/>
          <p:cNvCxnSpPr/>
          <p:nvPr/>
        </p:nvCxnSpPr>
        <p:spPr>
          <a:xfrm>
            <a:off x="1403648" y="1196752"/>
            <a:ext cx="921149" cy="23596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H="1">
            <a:off x="1403648" y="1124744"/>
            <a:ext cx="864097" cy="235964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向右箭號 19"/>
          <p:cNvSpPr/>
          <p:nvPr/>
        </p:nvSpPr>
        <p:spPr>
          <a:xfrm>
            <a:off x="1043608" y="1844824"/>
            <a:ext cx="978408" cy="48463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95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107504" y="260648"/>
            <a:ext cx="6768752" cy="6120680"/>
          </a:xfrm>
        </p:spPr>
        <p:txBody>
          <a:bodyPr anchor="t">
            <a:noAutofit/>
          </a:bodyPr>
          <a:lstStyle/>
          <a:p>
            <a:pPr algn="l"/>
            <a:r>
              <a:rPr lang="zh-TW" altLang="en-US" sz="3200" b="1" dirty="0" smtClean="0">
                <a:solidFill>
                  <a:srgbClr val="FF0000"/>
                </a:solidFill>
                <a:latin typeface="+mj-ea"/>
              </a:rPr>
              <a:t>二</a:t>
            </a:r>
            <a:r>
              <a:rPr lang="en-US" altLang="zh-TW" sz="3200" b="1" dirty="0" smtClean="0">
                <a:solidFill>
                  <a:srgbClr val="FF0000"/>
                </a:solidFill>
                <a:latin typeface="+mj-ea"/>
              </a:rPr>
              <a:t>.</a:t>
            </a:r>
            <a:r>
              <a:rPr lang="zh-TW" altLang="en-US" sz="3200" b="1" dirty="0" smtClean="0">
                <a:solidFill>
                  <a:srgbClr val="FF0000"/>
                </a:solidFill>
                <a:latin typeface="+mj-ea"/>
              </a:rPr>
              <a:t> </a:t>
            </a:r>
            <a:r>
              <a:rPr lang="zh-HK" altLang="en-US" sz="3200" b="1" dirty="0" smtClean="0">
                <a:solidFill>
                  <a:srgbClr val="FF0000"/>
                </a:solidFill>
                <a:latin typeface="+mj-ea"/>
              </a:rPr>
              <a:t>必</a:t>
            </a:r>
            <a:r>
              <a:rPr lang="zh-HK" altLang="en-US" sz="3200" b="1" dirty="0">
                <a:solidFill>
                  <a:srgbClr val="FF0000"/>
                </a:solidFill>
                <a:latin typeface="+mj-ea"/>
              </a:rPr>
              <a:t>失之境地 五</a:t>
            </a:r>
            <a:r>
              <a:rPr lang="en-US" altLang="zh-HK" sz="3200" b="1" dirty="0">
                <a:solidFill>
                  <a:srgbClr val="FF0000"/>
                </a:solidFill>
                <a:latin typeface="+mj-ea"/>
              </a:rPr>
              <a:t>19-21</a:t>
            </a:r>
            <a:br>
              <a:rPr lang="en-US" altLang="zh-HK" sz="3200" b="1" dirty="0">
                <a:solidFill>
                  <a:srgbClr val="FF0000"/>
                </a:solidFill>
                <a:latin typeface="+mj-ea"/>
              </a:rPr>
            </a:br>
            <a:r>
              <a:rPr lang="en-GB" altLang="zh-HK" b="1" dirty="0" smtClean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15</a:t>
            </a:r>
            <a:r>
              <a:rPr lang="zh-TW" altLang="zh-HK" b="1" dirty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項情慾的</a:t>
            </a:r>
            <a:r>
              <a:rPr lang="zh-TW" altLang="zh-HK" b="1" dirty="0" smtClean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事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/>
            </a:r>
            <a:b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</a:br>
            <a:r>
              <a:rPr lang="zh-TW" altLang="zh-HK" b="1" dirty="0" smtClean="0">
                <a:solidFill>
                  <a:schemeClr val="tx1"/>
                </a:solidFill>
                <a:latin typeface="+mn-ea"/>
                <a:ea typeface="+mn-ea"/>
              </a:rPr>
              <a:t>第</a:t>
            </a:r>
            <a:r>
              <a:rPr lang="en-GB" altLang="zh-HK" b="1" dirty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類</a:t>
            </a:r>
            <a:r>
              <a:rPr lang="en-GB" altLang="zh-HK" b="1" dirty="0">
                <a:solidFill>
                  <a:schemeClr val="tx1"/>
                </a:solidFill>
                <a:latin typeface="+mn-ea"/>
                <a:ea typeface="+mn-ea"/>
              </a:rPr>
              <a:t>(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首</a:t>
            </a:r>
            <a:r>
              <a:rPr lang="en-GB" altLang="zh-HK" b="1" dirty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個</a:t>
            </a:r>
            <a:r>
              <a:rPr lang="en-GB" altLang="zh-HK" b="1" dirty="0">
                <a:solidFill>
                  <a:schemeClr val="tx1"/>
                </a:solidFill>
                <a:latin typeface="+mn-ea"/>
                <a:ea typeface="+mn-ea"/>
              </a:rPr>
              <a:t>)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屬於非法</a:t>
            </a:r>
            <a:r>
              <a:rPr lang="en-GB" altLang="zh-HK" b="1" dirty="0">
                <a:solidFill>
                  <a:schemeClr val="tx1"/>
                </a:solidFill>
                <a:latin typeface="+mn-ea"/>
                <a:ea typeface="+mn-ea"/>
              </a:rPr>
              <a:t>/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不當的的</a:t>
            </a:r>
            <a:r>
              <a:rPr lang="zh-TW" altLang="zh-HK" b="1" dirty="0" smtClean="0">
                <a:solidFill>
                  <a:schemeClr val="tx1"/>
                </a:solidFill>
                <a:latin typeface="+mn-ea"/>
                <a:ea typeface="+mn-ea"/>
              </a:rPr>
              <a:t>性關係</a:t>
            </a:r>
            <a:r>
              <a:rPr lang="en-US" altLang="zh-TW" b="1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TW" b="1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zh-TW" altLang="en-US" b="1" dirty="0" smtClean="0">
                <a:solidFill>
                  <a:schemeClr val="tx1"/>
                </a:solidFill>
                <a:latin typeface="+mn-ea"/>
                <a:ea typeface="+mn-ea"/>
              </a:rPr>
              <a:t>         </a:t>
            </a:r>
            <a:r>
              <a:rPr lang="en-US" altLang="zh-TW" b="1" dirty="0" smtClean="0">
                <a:solidFill>
                  <a:schemeClr val="tx1"/>
                </a:solidFill>
                <a:latin typeface="+mn-ea"/>
                <a:ea typeface="+mn-ea"/>
              </a:rPr>
              <a:t>1</a:t>
            </a:r>
            <a:r>
              <a:rPr lang="zh-TW" altLang="zh-HK" b="1" dirty="0" smtClean="0">
                <a:solidFill>
                  <a:schemeClr val="tx1"/>
                </a:solidFill>
                <a:latin typeface="+mn-ea"/>
                <a:ea typeface="+mn-ea"/>
              </a:rPr>
              <a:t>姦淫、</a:t>
            </a:r>
            <a:r>
              <a:rPr lang="en-US" altLang="zh-TW" b="1" dirty="0" smtClean="0">
                <a:solidFill>
                  <a:schemeClr val="tx1"/>
                </a:solidFill>
                <a:latin typeface="+mn-ea"/>
                <a:ea typeface="+mn-ea"/>
              </a:rPr>
              <a:t>2</a:t>
            </a:r>
            <a:r>
              <a:rPr lang="zh-TW" altLang="zh-HK" b="1" dirty="0" smtClean="0">
                <a:solidFill>
                  <a:schemeClr val="tx1"/>
                </a:solidFill>
                <a:latin typeface="+mn-ea"/>
                <a:ea typeface="+mn-ea"/>
              </a:rPr>
              <a:t>汙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穢</a:t>
            </a:r>
            <a:r>
              <a:rPr lang="zh-TW" altLang="zh-HK" b="1" dirty="0" smtClean="0">
                <a:solidFill>
                  <a:schemeClr val="tx1"/>
                </a:solidFill>
                <a:latin typeface="+mn-ea"/>
                <a:ea typeface="+mn-ea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r>
              <a:rPr lang="zh-TW" altLang="zh-HK" b="1" dirty="0" smtClean="0">
                <a:solidFill>
                  <a:schemeClr val="tx1"/>
                </a:solidFill>
                <a:latin typeface="+mn-ea"/>
                <a:ea typeface="+mn-ea"/>
              </a:rPr>
              <a:t>邪</a:t>
            </a:r>
            <a: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  <a:t>蕩、 </a:t>
            </a:r>
            <a:br>
              <a:rPr lang="zh-TW" altLang="zh-HK" b="1" dirty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zh-TW" altLang="zh-HK" b="1" dirty="0">
                <a:latin typeface="+mn-ea"/>
                <a:ea typeface="+mn-ea"/>
              </a:rPr>
              <a:t>第</a:t>
            </a:r>
            <a:r>
              <a:rPr lang="en-GB" altLang="zh-HK" b="1" dirty="0">
                <a:latin typeface="+mn-ea"/>
                <a:ea typeface="+mn-ea"/>
              </a:rPr>
              <a:t>2</a:t>
            </a:r>
            <a:r>
              <a:rPr lang="zh-TW" altLang="zh-HK" b="1" dirty="0">
                <a:latin typeface="+mn-ea"/>
                <a:ea typeface="+mn-ea"/>
              </a:rPr>
              <a:t>類</a:t>
            </a:r>
            <a:r>
              <a:rPr lang="en-GB" altLang="zh-HK" b="1" dirty="0">
                <a:latin typeface="+mn-ea"/>
                <a:ea typeface="+mn-ea"/>
              </a:rPr>
              <a:t>(2</a:t>
            </a:r>
            <a:r>
              <a:rPr lang="zh-TW" altLang="zh-HK" b="1" dirty="0">
                <a:latin typeface="+mn-ea"/>
                <a:ea typeface="+mn-ea"/>
              </a:rPr>
              <a:t>項</a:t>
            </a:r>
            <a:r>
              <a:rPr lang="en-GB" altLang="zh-HK" b="1" dirty="0">
                <a:latin typeface="+mn-ea"/>
                <a:ea typeface="+mn-ea"/>
              </a:rPr>
              <a:t>)</a:t>
            </a:r>
            <a:r>
              <a:rPr lang="zh-TW" altLang="zh-HK" b="1" dirty="0">
                <a:latin typeface="+mn-ea"/>
                <a:ea typeface="+mn-ea"/>
              </a:rPr>
              <a:t>偏離正道的宗教</a:t>
            </a:r>
            <a:r>
              <a:rPr lang="zh-TW" altLang="zh-HK" b="1" dirty="0" smtClean="0">
                <a:latin typeface="+mn-ea"/>
                <a:ea typeface="+mn-ea"/>
              </a:rPr>
              <a:t>行為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en-US" b="1" dirty="0">
                <a:latin typeface="+mn-ea"/>
                <a:ea typeface="+mn-ea"/>
              </a:rPr>
              <a:t> </a:t>
            </a:r>
            <a:r>
              <a:rPr lang="zh-TW" altLang="en-US" b="1" dirty="0" smtClean="0">
                <a:latin typeface="+mn-ea"/>
                <a:ea typeface="+mn-ea"/>
              </a:rPr>
              <a:t>        </a:t>
            </a:r>
            <a:r>
              <a:rPr lang="en-US" altLang="zh-TW" b="1" dirty="0" smtClean="0">
                <a:latin typeface="+mn-ea"/>
                <a:ea typeface="+mn-ea"/>
              </a:rPr>
              <a:t>4</a:t>
            </a:r>
            <a:r>
              <a:rPr lang="zh-TW" altLang="zh-HK" b="1" dirty="0" smtClean="0">
                <a:latin typeface="+mn-ea"/>
                <a:ea typeface="+mn-ea"/>
              </a:rPr>
              <a:t>拜偶像、</a:t>
            </a:r>
            <a:r>
              <a:rPr lang="en-US" altLang="zh-TW" b="1" dirty="0">
                <a:latin typeface="+mn-ea"/>
                <a:ea typeface="+mn-ea"/>
              </a:rPr>
              <a:t>5</a:t>
            </a:r>
            <a:r>
              <a:rPr lang="zh-TW" altLang="zh-HK" b="1" dirty="0" smtClean="0">
                <a:latin typeface="+mn-ea"/>
                <a:ea typeface="+mn-ea"/>
              </a:rPr>
              <a:t>邪術</a:t>
            </a:r>
            <a:r>
              <a:rPr lang="zh-TW" altLang="zh-HK" b="1" dirty="0">
                <a:latin typeface="+mn-ea"/>
                <a:ea typeface="+mn-ea"/>
              </a:rPr>
              <a:t>、</a:t>
            </a:r>
            <a:br>
              <a:rPr lang="zh-TW" altLang="zh-HK" b="1" dirty="0">
                <a:latin typeface="+mn-ea"/>
                <a:ea typeface="+mn-ea"/>
              </a:rPr>
            </a:br>
            <a:r>
              <a:rPr lang="zh-TW" altLang="zh-HK" b="1" dirty="0" smtClean="0">
                <a:latin typeface="+mn-ea"/>
                <a:ea typeface="+mn-ea"/>
              </a:rPr>
              <a:t>第</a:t>
            </a:r>
            <a:r>
              <a:rPr lang="en-GB" altLang="zh-HK" b="1" dirty="0">
                <a:latin typeface="+mn-ea"/>
                <a:ea typeface="+mn-ea"/>
              </a:rPr>
              <a:t>3</a:t>
            </a:r>
            <a:r>
              <a:rPr lang="zh-TW" altLang="zh-HK" b="1" dirty="0">
                <a:latin typeface="+mn-ea"/>
                <a:ea typeface="+mn-ea"/>
              </a:rPr>
              <a:t>類 </a:t>
            </a:r>
            <a:r>
              <a:rPr lang="en-GB" altLang="zh-HK" b="1" dirty="0">
                <a:latin typeface="+mn-ea"/>
                <a:ea typeface="+mn-ea"/>
              </a:rPr>
              <a:t>(8</a:t>
            </a:r>
            <a:r>
              <a:rPr lang="zh-TW" altLang="zh-HK" b="1" dirty="0">
                <a:latin typeface="+mn-ea"/>
                <a:ea typeface="+mn-ea"/>
              </a:rPr>
              <a:t>項</a:t>
            </a:r>
            <a:r>
              <a:rPr lang="en-GB" altLang="zh-HK" b="1" dirty="0">
                <a:latin typeface="+mn-ea"/>
                <a:ea typeface="+mn-ea"/>
              </a:rPr>
              <a:t>)</a:t>
            </a:r>
            <a:r>
              <a:rPr lang="zh-TW" altLang="zh-HK" b="1" dirty="0">
                <a:latin typeface="+mn-ea"/>
                <a:ea typeface="+mn-ea"/>
              </a:rPr>
              <a:t>關乎人際關係</a:t>
            </a:r>
            <a:r>
              <a:rPr lang="zh-TW" altLang="zh-HK" b="1" dirty="0" smtClean="0">
                <a:latin typeface="+mn-ea"/>
                <a:ea typeface="+mn-ea"/>
              </a:rPr>
              <a:t>的行為</a:t>
            </a:r>
            <a:r>
              <a:rPr lang="zh-TW" altLang="zh-HK" b="1" dirty="0">
                <a:latin typeface="+mn-ea"/>
                <a:ea typeface="+mn-ea"/>
              </a:rPr>
              <a:t>或</a:t>
            </a:r>
            <a:r>
              <a:rPr lang="zh-TW" altLang="zh-HK" b="1" dirty="0" smtClean="0">
                <a:latin typeface="+mn-ea"/>
                <a:ea typeface="+mn-ea"/>
              </a:rPr>
              <a:t>毛病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en-US" b="1" dirty="0" smtClean="0">
                <a:latin typeface="+mn-ea"/>
                <a:ea typeface="+mn-ea"/>
              </a:rPr>
              <a:t>         </a:t>
            </a:r>
            <a:r>
              <a:rPr lang="en-US" altLang="zh-TW" b="1" dirty="0" smtClean="0">
                <a:latin typeface="+mn-ea"/>
                <a:ea typeface="+mn-ea"/>
              </a:rPr>
              <a:t>6</a:t>
            </a:r>
            <a:r>
              <a:rPr lang="zh-TW" altLang="zh-HK" b="1" dirty="0" smtClean="0">
                <a:latin typeface="+mn-ea"/>
                <a:ea typeface="+mn-ea"/>
              </a:rPr>
              <a:t>仇恨、</a:t>
            </a:r>
            <a:r>
              <a:rPr lang="en-US" altLang="zh-TW" b="1" dirty="0" smtClean="0">
                <a:latin typeface="+mn-ea"/>
                <a:ea typeface="+mn-ea"/>
              </a:rPr>
              <a:t>7</a:t>
            </a:r>
            <a:r>
              <a:rPr lang="zh-TW" altLang="zh-HK" b="1" dirty="0" smtClean="0">
                <a:latin typeface="+mn-ea"/>
                <a:ea typeface="+mn-ea"/>
              </a:rPr>
              <a:t>爭</a:t>
            </a:r>
            <a:r>
              <a:rPr lang="zh-TW" altLang="zh-HK" b="1" dirty="0">
                <a:latin typeface="+mn-ea"/>
                <a:ea typeface="+mn-ea"/>
              </a:rPr>
              <a:t>競</a:t>
            </a:r>
            <a:r>
              <a:rPr lang="zh-TW" altLang="zh-HK" b="1" dirty="0" smtClean="0">
                <a:latin typeface="+mn-ea"/>
                <a:ea typeface="+mn-ea"/>
              </a:rPr>
              <a:t>、</a:t>
            </a:r>
            <a:r>
              <a:rPr lang="en-US" altLang="zh-TW" b="1" dirty="0" smtClean="0">
                <a:latin typeface="+mn-ea"/>
                <a:ea typeface="+mn-ea"/>
              </a:rPr>
              <a:t>8</a:t>
            </a:r>
            <a:r>
              <a:rPr lang="zh-TW" altLang="zh-HK" b="1" dirty="0" smtClean="0">
                <a:latin typeface="+mn-ea"/>
                <a:ea typeface="+mn-ea"/>
              </a:rPr>
              <a:t>忌恨、</a:t>
            </a:r>
            <a:r>
              <a:rPr lang="en-US" altLang="zh-TW" b="1" dirty="0" smtClean="0">
                <a:latin typeface="+mn-ea"/>
                <a:ea typeface="+mn-ea"/>
              </a:rPr>
              <a:t>9</a:t>
            </a:r>
            <a:r>
              <a:rPr lang="zh-TW" altLang="zh-HK" b="1" dirty="0" smtClean="0">
                <a:latin typeface="+mn-ea"/>
                <a:ea typeface="+mn-ea"/>
              </a:rPr>
              <a:t>惱怒、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en-US" b="1" dirty="0">
                <a:latin typeface="+mn-ea"/>
                <a:ea typeface="+mn-ea"/>
              </a:rPr>
              <a:t> </a:t>
            </a:r>
            <a:r>
              <a:rPr lang="zh-TW" altLang="en-US" b="1" dirty="0" smtClean="0">
                <a:latin typeface="+mn-ea"/>
                <a:ea typeface="+mn-ea"/>
              </a:rPr>
              <a:t>       </a:t>
            </a:r>
            <a:r>
              <a:rPr lang="en-US" altLang="zh-TW" b="1" dirty="0" smtClean="0">
                <a:latin typeface="+mn-ea"/>
                <a:ea typeface="+mn-ea"/>
              </a:rPr>
              <a:t>10</a:t>
            </a:r>
            <a:r>
              <a:rPr lang="zh-TW" altLang="zh-HK" b="1" dirty="0" smtClean="0">
                <a:latin typeface="+mn-ea"/>
                <a:ea typeface="+mn-ea"/>
              </a:rPr>
              <a:t>結黨、</a:t>
            </a:r>
            <a:r>
              <a:rPr lang="en-US" altLang="zh-TW" b="1" dirty="0" smtClean="0">
                <a:latin typeface="+mn-ea"/>
                <a:ea typeface="+mn-ea"/>
              </a:rPr>
              <a:t>11</a:t>
            </a:r>
            <a:r>
              <a:rPr lang="zh-TW" altLang="zh-HK" b="1" dirty="0" smtClean="0">
                <a:latin typeface="+mn-ea"/>
                <a:ea typeface="+mn-ea"/>
              </a:rPr>
              <a:t>紛爭、</a:t>
            </a:r>
            <a:r>
              <a:rPr lang="en-US" altLang="zh-TW" b="1" dirty="0" smtClean="0">
                <a:latin typeface="+mn-ea"/>
                <a:ea typeface="+mn-ea"/>
              </a:rPr>
              <a:t>12</a:t>
            </a:r>
            <a:r>
              <a:rPr lang="zh-TW" altLang="zh-HK" b="1" dirty="0" smtClean="0">
                <a:latin typeface="+mn-ea"/>
                <a:ea typeface="+mn-ea"/>
              </a:rPr>
              <a:t>異端</a:t>
            </a:r>
            <a:r>
              <a:rPr lang="en-US" altLang="zh-TW" b="1" dirty="0" smtClean="0">
                <a:latin typeface="+mn-ea"/>
                <a:ea typeface="+mn-ea"/>
              </a:rPr>
              <a:t>(</a:t>
            </a:r>
            <a:r>
              <a:rPr lang="zh-TW" altLang="en-US" b="1" dirty="0" smtClean="0">
                <a:latin typeface="+mn-ea"/>
                <a:ea typeface="+mn-ea"/>
              </a:rPr>
              <a:t>派別</a:t>
            </a:r>
            <a:r>
              <a:rPr lang="en-US" altLang="zh-TW" b="1" dirty="0" smtClean="0">
                <a:latin typeface="+mn-ea"/>
                <a:ea typeface="+mn-ea"/>
              </a:rPr>
              <a:t>)</a:t>
            </a:r>
            <a:r>
              <a:rPr lang="zh-TW" altLang="zh-HK" b="1" dirty="0" smtClean="0">
                <a:latin typeface="+mn-ea"/>
                <a:ea typeface="+mn-ea"/>
              </a:rPr>
              <a:t>、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en-US" b="1" dirty="0" smtClean="0">
                <a:latin typeface="+mn-ea"/>
                <a:ea typeface="+mn-ea"/>
              </a:rPr>
              <a:t>        </a:t>
            </a:r>
            <a:r>
              <a:rPr lang="en-US" altLang="zh-TW" b="1" dirty="0" smtClean="0">
                <a:latin typeface="+mn-ea"/>
                <a:ea typeface="+mn-ea"/>
              </a:rPr>
              <a:t>13</a:t>
            </a:r>
            <a:r>
              <a:rPr lang="zh-TW" altLang="zh-HK" b="1" dirty="0" smtClean="0">
                <a:latin typeface="+mn-ea"/>
                <a:ea typeface="+mn-ea"/>
              </a:rPr>
              <a:t>嫉妒</a:t>
            </a:r>
            <a:r>
              <a:rPr lang="zh-TW" altLang="zh-HK" b="1" dirty="0">
                <a:latin typeface="+mn-ea"/>
                <a:ea typeface="+mn-ea"/>
              </a:rPr>
              <a:t/>
            </a:r>
            <a:br>
              <a:rPr lang="zh-TW" altLang="zh-HK" b="1" dirty="0">
                <a:latin typeface="+mn-ea"/>
                <a:ea typeface="+mn-ea"/>
              </a:rPr>
            </a:br>
            <a:r>
              <a:rPr lang="zh-TW" altLang="zh-HK" b="1" dirty="0">
                <a:latin typeface="+mn-ea"/>
                <a:ea typeface="+mn-ea"/>
              </a:rPr>
              <a:t>第</a:t>
            </a:r>
            <a:r>
              <a:rPr lang="en-GB" altLang="zh-HK" b="1" dirty="0">
                <a:latin typeface="+mn-ea"/>
                <a:ea typeface="+mn-ea"/>
              </a:rPr>
              <a:t>4</a:t>
            </a:r>
            <a:r>
              <a:rPr lang="zh-TW" altLang="zh-HK" b="1" dirty="0">
                <a:latin typeface="+mn-ea"/>
                <a:ea typeface="+mn-ea"/>
              </a:rPr>
              <a:t>類</a:t>
            </a:r>
            <a:r>
              <a:rPr lang="en-GB" altLang="zh-HK" b="1" dirty="0">
                <a:latin typeface="+mn-ea"/>
                <a:ea typeface="+mn-ea"/>
              </a:rPr>
              <a:t>(2</a:t>
            </a:r>
            <a:r>
              <a:rPr lang="zh-TW" altLang="zh-HK" b="1" dirty="0">
                <a:latin typeface="+mn-ea"/>
                <a:ea typeface="+mn-ea"/>
              </a:rPr>
              <a:t>項</a:t>
            </a:r>
            <a:r>
              <a:rPr lang="en-GB" altLang="zh-HK" b="1" dirty="0">
                <a:latin typeface="+mn-ea"/>
                <a:ea typeface="+mn-ea"/>
              </a:rPr>
              <a:t>)</a:t>
            </a:r>
            <a:r>
              <a:rPr lang="zh-TW" altLang="zh-HK" b="1" dirty="0">
                <a:latin typeface="+mn-ea"/>
                <a:ea typeface="+mn-ea"/>
              </a:rPr>
              <a:t>嗜慾無度的</a:t>
            </a:r>
            <a:r>
              <a:rPr lang="zh-TW" altLang="zh-HK" b="1" dirty="0" smtClean="0">
                <a:latin typeface="+mn-ea"/>
                <a:ea typeface="+mn-ea"/>
              </a:rPr>
              <a:t>罪</a:t>
            </a:r>
            <a:r>
              <a:rPr lang="en-US" altLang="zh-TW" b="1" dirty="0" smtClean="0">
                <a:latin typeface="+mn-ea"/>
                <a:ea typeface="+mn-ea"/>
              </a:rPr>
              <a:t/>
            </a:r>
            <a:br>
              <a:rPr lang="en-US" altLang="zh-TW" b="1" dirty="0" smtClean="0">
                <a:latin typeface="+mn-ea"/>
                <a:ea typeface="+mn-ea"/>
              </a:rPr>
            </a:br>
            <a:r>
              <a:rPr lang="zh-TW" altLang="en-US" b="1" dirty="0" smtClean="0">
                <a:latin typeface="+mn-ea"/>
                <a:ea typeface="+mn-ea"/>
              </a:rPr>
              <a:t> </a:t>
            </a:r>
            <a:r>
              <a:rPr lang="zh-TW" altLang="en-US" b="1" dirty="0">
                <a:latin typeface="+mn-ea"/>
                <a:ea typeface="+mn-ea"/>
              </a:rPr>
              <a:t> </a:t>
            </a:r>
            <a:r>
              <a:rPr lang="zh-TW" altLang="en-US" b="1" dirty="0" smtClean="0">
                <a:latin typeface="+mn-ea"/>
                <a:ea typeface="+mn-ea"/>
              </a:rPr>
              <a:t>       </a:t>
            </a:r>
            <a:r>
              <a:rPr lang="en-US" altLang="zh-TW" b="1" dirty="0" smtClean="0">
                <a:latin typeface="+mn-ea"/>
                <a:ea typeface="+mn-ea"/>
              </a:rPr>
              <a:t>14</a:t>
            </a:r>
            <a:r>
              <a:rPr lang="zh-TW" altLang="zh-HK" b="1" dirty="0" smtClean="0">
                <a:latin typeface="+mn-ea"/>
                <a:ea typeface="+mn-ea"/>
              </a:rPr>
              <a:t>醉</a:t>
            </a:r>
            <a:r>
              <a:rPr lang="zh-TW" altLang="zh-HK" b="1" dirty="0">
                <a:latin typeface="+mn-ea"/>
                <a:ea typeface="+mn-ea"/>
              </a:rPr>
              <a:t>酒</a:t>
            </a:r>
            <a:r>
              <a:rPr lang="zh-TW" altLang="zh-HK" b="1" dirty="0" smtClean="0">
                <a:latin typeface="+mn-ea"/>
                <a:ea typeface="+mn-ea"/>
              </a:rPr>
              <a:t>、</a:t>
            </a:r>
            <a:r>
              <a:rPr lang="en-US" altLang="zh-TW" b="1" dirty="0" smtClean="0">
                <a:latin typeface="+mn-ea"/>
                <a:ea typeface="+mn-ea"/>
              </a:rPr>
              <a:t>15</a:t>
            </a:r>
            <a:r>
              <a:rPr lang="zh-TW" altLang="zh-HK" b="1" dirty="0" smtClean="0">
                <a:latin typeface="+mn-ea"/>
                <a:ea typeface="+mn-ea"/>
              </a:rPr>
              <a:t>荒</a:t>
            </a:r>
            <a:r>
              <a:rPr lang="zh-TW" altLang="zh-HK" b="1" dirty="0">
                <a:latin typeface="+mn-ea"/>
                <a:ea typeface="+mn-ea"/>
              </a:rPr>
              <a:t>宴等類</a:t>
            </a:r>
            <a:r>
              <a:rPr lang="en-GB" altLang="zh-HK" b="1" dirty="0">
                <a:latin typeface="+mn-ea"/>
                <a:ea typeface="+mn-ea"/>
              </a:rPr>
              <a:t/>
            </a:r>
            <a:br>
              <a:rPr lang="en-GB" altLang="zh-HK" b="1" dirty="0">
                <a:latin typeface="+mn-ea"/>
                <a:ea typeface="+mn-ea"/>
              </a:rPr>
            </a:br>
            <a:r>
              <a:rPr lang="zh-TW" altLang="en-US" b="1" dirty="0" smtClean="0">
                <a:solidFill>
                  <a:srgbClr val="FF0000"/>
                </a:solidFill>
                <a:latin typeface="+mj-ea"/>
              </a:rPr>
              <a:t>警告：</a:t>
            </a:r>
            <a:r>
              <a:rPr lang="zh-TW" altLang="en-US" b="1" dirty="0" smtClean="0">
                <a:solidFill>
                  <a:srgbClr val="C00000"/>
                </a:solidFill>
                <a:latin typeface="+mj-ea"/>
              </a:rPr>
              <a:t>行這樣事的人必不能承受神的國</a:t>
            </a:r>
            <a:r>
              <a:rPr lang="en-US" altLang="zh-TW" b="1" dirty="0" smtClean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zh-TW" b="1" dirty="0" smtClean="0">
                <a:solidFill>
                  <a:srgbClr val="C00000"/>
                </a:solidFill>
                <a:latin typeface="+mj-ea"/>
              </a:rPr>
            </a:br>
            <a:endParaRPr lang="zh-HK" alt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76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6347048" cy="3176736"/>
          </a:xfrm>
        </p:spPr>
        <p:txBody>
          <a:bodyPr>
            <a:normAutofit fontScale="90000"/>
          </a:bodyPr>
          <a:lstStyle/>
          <a:p>
            <a:pPr lvl="0" algn="l"/>
            <a:r>
              <a:rPr lang="zh-TW" altLang="en-US" sz="3600" b="1" dirty="0" smtClean="0">
                <a:solidFill>
                  <a:srgbClr val="7030A0"/>
                </a:solidFill>
                <a:latin typeface="+mj-ea"/>
              </a:rPr>
              <a:t>三</a:t>
            </a:r>
            <a:r>
              <a:rPr lang="en-US" altLang="zh-TW" sz="3600" b="1" dirty="0" smtClean="0">
                <a:solidFill>
                  <a:srgbClr val="7030A0"/>
                </a:solidFill>
                <a:latin typeface="+mj-ea"/>
              </a:rPr>
              <a:t>.</a:t>
            </a:r>
            <a:r>
              <a:rPr lang="zh-TW" altLang="en-US" sz="3600" b="1" dirty="0" smtClean="0">
                <a:solidFill>
                  <a:srgbClr val="7030A0"/>
                </a:solidFill>
                <a:latin typeface="+mj-ea"/>
              </a:rPr>
              <a:t> </a:t>
            </a:r>
            <a:r>
              <a:rPr lang="zh-TW" altLang="zh-HK" sz="3600" b="1" dirty="0" smtClean="0">
                <a:solidFill>
                  <a:srgbClr val="7030A0"/>
                </a:solidFill>
                <a:latin typeface="+mj-ea"/>
              </a:rPr>
              <a:t>必</a:t>
            </a:r>
            <a:r>
              <a:rPr lang="zh-TW" altLang="zh-HK" sz="3600" b="1" dirty="0">
                <a:solidFill>
                  <a:srgbClr val="7030A0"/>
                </a:solidFill>
                <a:latin typeface="+mj-ea"/>
              </a:rPr>
              <a:t>收</a:t>
            </a:r>
            <a:r>
              <a:rPr lang="zh-TW" altLang="zh-HK" sz="3600" b="1" dirty="0" smtClean="0">
                <a:solidFill>
                  <a:srgbClr val="7030A0"/>
                </a:solidFill>
                <a:latin typeface="+mj-ea"/>
              </a:rPr>
              <a:t>的</a:t>
            </a:r>
            <a:r>
              <a:rPr lang="zh-TW" altLang="en-US" sz="3600" b="1" dirty="0" smtClean="0">
                <a:solidFill>
                  <a:srgbClr val="7030A0"/>
                </a:solidFill>
                <a:latin typeface="+mj-ea"/>
              </a:rPr>
              <a:t>美</a:t>
            </a:r>
            <a:r>
              <a:rPr lang="zh-TW" altLang="zh-HK" sz="3600" b="1" dirty="0" smtClean="0">
                <a:solidFill>
                  <a:srgbClr val="7030A0"/>
                </a:solidFill>
                <a:latin typeface="+mj-ea"/>
              </a:rPr>
              <a:t>果 </a:t>
            </a:r>
            <a:r>
              <a:rPr lang="zh-TW" altLang="zh-HK" sz="3600" b="1" dirty="0">
                <a:solidFill>
                  <a:srgbClr val="7030A0"/>
                </a:solidFill>
                <a:latin typeface="+mj-ea"/>
              </a:rPr>
              <a:t>五</a:t>
            </a:r>
            <a:r>
              <a:rPr lang="en-US" altLang="zh-HK" sz="3600" b="1" dirty="0">
                <a:solidFill>
                  <a:srgbClr val="7030A0"/>
                </a:solidFill>
                <a:latin typeface="+mj-ea"/>
              </a:rPr>
              <a:t>22-23</a:t>
            </a:r>
            <a:r>
              <a:rPr lang="zh-TW" altLang="zh-HK" sz="3100" b="1" dirty="0">
                <a:solidFill>
                  <a:srgbClr val="7030A0"/>
                </a:solidFill>
                <a:latin typeface="+mj-ea"/>
              </a:rPr>
              <a:t/>
            </a:r>
            <a:br>
              <a:rPr lang="zh-TW" altLang="zh-HK" sz="3100" b="1" dirty="0">
                <a:solidFill>
                  <a:srgbClr val="7030A0"/>
                </a:solidFill>
                <a:latin typeface="+mj-ea"/>
              </a:rPr>
            </a:br>
            <a:r>
              <a:rPr lang="zh-TW" altLang="zh-HK" sz="3100" b="1" dirty="0" smtClean="0">
                <a:latin typeface="+mn-ea"/>
                <a:ea typeface="+mn-ea"/>
              </a:rPr>
              <a:t>聖靈</a:t>
            </a:r>
            <a:r>
              <a:rPr lang="zh-TW" altLang="zh-HK" sz="3100" b="1" dirty="0">
                <a:latin typeface="+mn-ea"/>
                <a:ea typeface="+mn-ea"/>
              </a:rPr>
              <a:t>所結的果子</a:t>
            </a:r>
            <a:r>
              <a:rPr lang="en-US" altLang="zh-TW" sz="3100" b="1" dirty="0">
                <a:latin typeface="+mn-ea"/>
                <a:ea typeface="+mn-ea"/>
              </a:rPr>
              <a:t/>
            </a:r>
            <a:br>
              <a:rPr lang="en-US" altLang="zh-TW" sz="3100" b="1" dirty="0">
                <a:latin typeface="+mn-ea"/>
                <a:ea typeface="+mn-ea"/>
              </a:rPr>
            </a:br>
            <a:r>
              <a:rPr lang="zh-TW" altLang="zh-HK" sz="3100" b="1" dirty="0">
                <a:solidFill>
                  <a:srgbClr val="FF0000"/>
                </a:solidFill>
                <a:latin typeface="+mn-ea"/>
                <a:ea typeface="+mn-ea"/>
              </a:rPr>
              <a:t>仁愛、喜樂、</a:t>
            </a:r>
            <a:r>
              <a:rPr lang="zh-TW" altLang="zh-HK" sz="3100" b="1" dirty="0" smtClean="0">
                <a:solidFill>
                  <a:srgbClr val="FF0000"/>
                </a:solidFill>
                <a:latin typeface="+mn-ea"/>
                <a:ea typeface="+mn-ea"/>
              </a:rPr>
              <a:t>和平、</a:t>
            </a:r>
            <a:r>
              <a:rPr lang="zh-TW" altLang="zh-HK" sz="3100" b="1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lang="zh-TW" altLang="zh-HK" sz="31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TW" altLang="zh-HK" sz="3100" b="1" dirty="0">
                <a:solidFill>
                  <a:srgbClr val="0070C0"/>
                </a:solidFill>
                <a:latin typeface="+mn-ea"/>
                <a:ea typeface="+mn-ea"/>
              </a:rPr>
              <a:t>忍耐、恩慈、良善</a:t>
            </a:r>
            <a:r>
              <a:rPr lang="zh-TW" altLang="zh-HK" sz="3100" b="1" dirty="0" smtClean="0">
                <a:solidFill>
                  <a:srgbClr val="0070C0"/>
                </a:solidFill>
                <a:latin typeface="+mn-ea"/>
                <a:ea typeface="+mn-ea"/>
              </a:rPr>
              <a:t>、</a:t>
            </a:r>
            <a:r>
              <a:rPr lang="en-US" altLang="zh-TW" sz="3100" b="1" dirty="0">
                <a:solidFill>
                  <a:srgbClr val="0070C0"/>
                </a:solidFill>
                <a:latin typeface="+mn-ea"/>
                <a:ea typeface="+mn-ea"/>
              </a:rPr>
              <a:t/>
            </a:r>
            <a:br>
              <a:rPr lang="en-US" altLang="zh-TW" sz="3100" b="1" dirty="0">
                <a:solidFill>
                  <a:srgbClr val="0070C0"/>
                </a:solidFill>
                <a:latin typeface="+mn-ea"/>
                <a:ea typeface="+mn-ea"/>
              </a:rPr>
            </a:br>
            <a:r>
              <a:rPr lang="zh-TW" altLang="zh-HK" sz="3100" b="1" dirty="0" smtClean="0">
                <a:solidFill>
                  <a:srgbClr val="00B050"/>
                </a:solidFill>
                <a:latin typeface="+mn-ea"/>
                <a:ea typeface="+mn-ea"/>
              </a:rPr>
              <a:t>信實、溫柔、節</a:t>
            </a:r>
            <a:r>
              <a:rPr lang="zh-TW" altLang="zh-HK" sz="3100" b="1" dirty="0">
                <a:solidFill>
                  <a:srgbClr val="00B050"/>
                </a:solidFill>
                <a:latin typeface="+mn-ea"/>
                <a:ea typeface="+mn-ea"/>
              </a:rPr>
              <a:t>制；</a:t>
            </a:r>
            <a:r>
              <a:rPr lang="en-US" altLang="zh-TW" sz="3100" b="1" dirty="0">
                <a:latin typeface="+mn-ea"/>
                <a:ea typeface="+mn-ea"/>
              </a:rPr>
              <a:t/>
            </a:r>
            <a:br>
              <a:rPr lang="en-US" altLang="zh-TW" sz="3100" b="1" dirty="0">
                <a:latin typeface="+mn-ea"/>
                <a:ea typeface="+mn-ea"/>
              </a:rPr>
            </a:br>
            <a:r>
              <a:rPr lang="zh-TW" altLang="zh-HK" sz="3100" b="1" dirty="0">
                <a:solidFill>
                  <a:srgbClr val="7030A0"/>
                </a:solidFill>
                <a:latin typeface="+mn-ea"/>
                <a:ea typeface="+mn-ea"/>
              </a:rPr>
              <a:t>這樣的事沒有律法禁止。 </a:t>
            </a:r>
            <a:r>
              <a:rPr lang="zh-TW" altLang="zh-HK" b="1" dirty="0">
                <a:latin typeface="+mn-ea"/>
                <a:ea typeface="+mn-ea"/>
              </a:rPr>
              <a:t/>
            </a:r>
            <a:br>
              <a:rPr lang="zh-TW" altLang="zh-HK" b="1" dirty="0">
                <a:latin typeface="+mn-ea"/>
                <a:ea typeface="+mn-ea"/>
              </a:rPr>
            </a:br>
            <a:endParaRPr lang="zh-HK" altLang="en-US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445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3990808"/>
              </p:ext>
            </p:extLst>
          </p:nvPr>
        </p:nvGraphicFramePr>
        <p:xfrm>
          <a:off x="179512" y="188640"/>
          <a:ext cx="8640960" cy="646176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1728192"/>
                <a:gridCol w="6912768"/>
              </a:tblGrid>
              <a:tr h="480533">
                <a:tc>
                  <a:txBody>
                    <a:bodyPr/>
                    <a:lstStyle/>
                    <a:p>
                      <a:r>
                        <a:rPr lang="zh-TW" altLang="en-US" sz="2600" dirty="0" smtClean="0"/>
                        <a:t>果子 </a:t>
                      </a:r>
                      <a:r>
                        <a:rPr lang="en-US" altLang="zh-TW" sz="2600" dirty="0" smtClean="0"/>
                        <a:t>(9</a:t>
                      </a:r>
                      <a:r>
                        <a:rPr lang="zh-TW" altLang="en-US" sz="2600" dirty="0" smtClean="0"/>
                        <a:t>項</a:t>
                      </a:r>
                      <a:r>
                        <a:rPr lang="en-US" altLang="zh-TW" sz="2600" dirty="0" smtClean="0"/>
                        <a:t>)</a:t>
                      </a:r>
                      <a:endParaRPr lang="zh-HK" altLang="en-US" sz="2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dirty="0" smtClean="0"/>
                        <a:t>情慾的事 </a:t>
                      </a:r>
                      <a:r>
                        <a:rPr lang="en-US" altLang="zh-TW" sz="2600" dirty="0" smtClean="0"/>
                        <a:t>(15</a:t>
                      </a:r>
                      <a:r>
                        <a:rPr lang="zh-TW" altLang="en-US" sz="2600" dirty="0" smtClean="0"/>
                        <a:t>項</a:t>
                      </a:r>
                      <a:r>
                        <a:rPr lang="en-US" altLang="zh-TW" sz="2600" dirty="0" smtClean="0"/>
                        <a:t>)</a:t>
                      </a:r>
                      <a:endParaRPr lang="zh-HK" altLang="en-US" sz="2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174">
                <a:tc>
                  <a:txBody>
                    <a:bodyPr/>
                    <a:lstStyle/>
                    <a:p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仁愛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肉體的行為之自我中心，特別那些破壞群體生活的惡行 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(##6-13)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endParaRPr lang="zh-HK" altLang="en-US" sz="2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喜樂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仇恨、爭競、忌恨、惱怒、</a:t>
                      </a:r>
                      <a:r>
                        <a:rPr lang="zh-TW" altLang="zh-HK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嫉妒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(##6-9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13)</a:t>
                      </a:r>
                      <a:endParaRPr lang="zh-HK" altLang="en-US" sz="2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1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和平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 smtClean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那些破壞群體生活的惡行 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(##6-13)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 特別是</a:t>
                      </a:r>
                      <a:endParaRPr lang="zh-HK" altLang="en-US" sz="2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爭競、惱怒、紛爭、派別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異端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)</a:t>
                      </a:r>
                    </a:p>
                    <a:p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(##7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9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11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12)</a:t>
                      </a:r>
                      <a:endParaRPr lang="zh-HK" altLang="en-US" sz="2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忍耐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惱怒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(#9)</a:t>
                      </a:r>
                      <a:endParaRPr lang="zh-HK" altLang="en-US" sz="2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恩慈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仇恨、爭競、惱怒、</a:t>
                      </a:r>
                      <a:r>
                        <a:rPr lang="zh-TW" altLang="en-US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結黨、嫉妒</a:t>
                      </a:r>
                      <a:endParaRPr lang="en-US" altLang="zh-TW" sz="2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  <a:p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(##6-10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13)</a:t>
                      </a:r>
                      <a:endParaRPr lang="zh-HK" altLang="en-US" sz="2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良善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仇恨、爭競、結黨</a:t>
                      </a:r>
                      <a:r>
                        <a:rPr lang="zh-TW" altLang="en-US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、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嫉妒 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(##6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7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10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13)</a:t>
                      </a:r>
                      <a:endParaRPr lang="zh-HK" altLang="en-US" sz="26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信實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kumimoji="0" lang="zh-TW" altLang="en-US" sz="2600" b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爭競、</a:t>
                      </a:r>
                      <a:r>
                        <a:rPr lang="zh-TW" altLang="en-US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結黨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(##7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10)</a:t>
                      </a:r>
                      <a:endParaRPr lang="zh-HK" altLang="en-US" sz="2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溫柔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HK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爭競、</a:t>
                      </a:r>
                      <a:r>
                        <a:rPr lang="zh-TW" altLang="en-US" sz="2600" b="1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n-ea"/>
                          <a:cs typeface="+mn-cs"/>
                        </a:rPr>
                        <a:t>結黨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(##7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10)</a:t>
                      </a:r>
                      <a:endParaRPr lang="zh-HK" altLang="en-US" sz="2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5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HK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節制</a:t>
                      </a:r>
                      <a:r>
                        <a:rPr lang="zh-TW" altLang="en-US" sz="2600" b="1" dirty="0" smtClean="0">
                          <a:solidFill>
                            <a:srgbClr val="7030A0"/>
                          </a:solidFill>
                          <a:latin typeface="+mj-ea"/>
                          <a:ea typeface="+mj-ea"/>
                        </a:rPr>
                        <a:t>  </a:t>
                      </a:r>
                      <a:r>
                        <a:rPr lang="zh-TW" altLang="en-US" sz="26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對抗</a:t>
                      </a:r>
                      <a:endParaRPr lang="zh-HK" altLang="en-US" sz="26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醉酒 、荒宴 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(##14</a:t>
                      </a:r>
                      <a:r>
                        <a:rPr lang="zh-TW" altLang="en-US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、</a:t>
                      </a:r>
                      <a:r>
                        <a:rPr lang="en-US" altLang="zh-TW" sz="2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j-ea"/>
                          <a:ea typeface="+mj-ea"/>
                        </a:rPr>
                        <a:t>15)</a:t>
                      </a:r>
                      <a:endParaRPr lang="zh-HK" altLang="en-US" sz="26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304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60648"/>
            <a:ext cx="6805264" cy="3168352"/>
          </a:xfrm>
        </p:spPr>
        <p:txBody>
          <a:bodyPr>
            <a:normAutofit/>
          </a:bodyPr>
          <a:lstStyle/>
          <a:p>
            <a:pPr lvl="0" algn="l"/>
            <a:r>
              <a:rPr lang="zh-TW" altLang="en-US" sz="3200" b="1" dirty="0">
                <a:solidFill>
                  <a:srgbClr val="7030A0"/>
                </a:solidFill>
                <a:latin typeface="+mj-ea"/>
              </a:rPr>
              <a:t>四</a:t>
            </a:r>
            <a:r>
              <a:rPr lang="en-US" altLang="zh-TW" sz="3200" b="1" dirty="0">
                <a:solidFill>
                  <a:srgbClr val="7030A0"/>
                </a:solidFill>
                <a:latin typeface="+mj-ea"/>
              </a:rPr>
              <a:t>.</a:t>
            </a:r>
            <a:r>
              <a:rPr lang="zh-TW" altLang="zh-HK" sz="3200" b="1" dirty="0">
                <a:solidFill>
                  <a:srgbClr val="7030A0"/>
                </a:solidFill>
                <a:latin typeface="+mj-ea"/>
              </a:rPr>
              <a:t>必勝的把握</a:t>
            </a:r>
            <a:r>
              <a:rPr lang="en-US" altLang="zh-HK" sz="3200" b="1" dirty="0">
                <a:solidFill>
                  <a:srgbClr val="7030A0"/>
                </a:solidFill>
                <a:latin typeface="+mj-ea"/>
              </a:rPr>
              <a:t> </a:t>
            </a:r>
            <a:r>
              <a:rPr lang="zh-TW" altLang="zh-HK" sz="3200" b="1" dirty="0">
                <a:solidFill>
                  <a:srgbClr val="7030A0"/>
                </a:solidFill>
                <a:latin typeface="+mj-ea"/>
              </a:rPr>
              <a:t>五</a:t>
            </a:r>
            <a:r>
              <a:rPr lang="en-US" altLang="zh-HK" sz="3200" b="1" dirty="0">
                <a:solidFill>
                  <a:srgbClr val="7030A0"/>
                </a:solidFill>
                <a:latin typeface="+mj-ea"/>
              </a:rPr>
              <a:t>24-25</a:t>
            </a:r>
            <a:r>
              <a:rPr lang="zh-TW" altLang="zh-HK" sz="3200" b="1" dirty="0">
                <a:solidFill>
                  <a:srgbClr val="7030A0"/>
                </a:solidFill>
                <a:latin typeface="+mj-ea"/>
              </a:rPr>
              <a:t/>
            </a:r>
            <a:br>
              <a:rPr lang="zh-TW" altLang="zh-HK" sz="3200" b="1" dirty="0">
                <a:solidFill>
                  <a:srgbClr val="7030A0"/>
                </a:solidFill>
                <a:latin typeface="+mj-ea"/>
              </a:rPr>
            </a:br>
            <a:r>
              <a:rPr lang="en-US" altLang="zh-TW" sz="3200" b="1" dirty="0" smtClean="0">
                <a:solidFill>
                  <a:srgbClr val="7030A0"/>
                </a:solidFill>
                <a:latin typeface="+mj-ea"/>
              </a:rPr>
              <a:t/>
            </a:r>
            <a:br>
              <a:rPr lang="en-US" altLang="zh-TW" sz="3200" b="1" dirty="0" smtClean="0">
                <a:solidFill>
                  <a:srgbClr val="7030A0"/>
                </a:solidFill>
                <a:latin typeface="+mj-ea"/>
              </a:rPr>
            </a:br>
            <a:r>
              <a:rPr lang="zh-TW" altLang="en-US" sz="3200" b="1" dirty="0" smtClean="0">
                <a:solidFill>
                  <a:schemeClr val="tx1"/>
                </a:solidFill>
                <a:latin typeface="+mj-ea"/>
              </a:rPr>
              <a:t>我？已</a:t>
            </a:r>
            <a:r>
              <a:rPr lang="zh-TW" altLang="en-US" sz="3200" b="1" dirty="0" smtClean="0"/>
              <a:t>同釘在十字架上了？！</a:t>
            </a:r>
            <a:r>
              <a:rPr lang="en-US" altLang="zh-TW" sz="3200" b="1" dirty="0" smtClean="0">
                <a:solidFill>
                  <a:srgbClr val="7030A0"/>
                </a:solidFill>
                <a:latin typeface="+mj-ea"/>
              </a:rPr>
              <a:t/>
            </a:r>
            <a:br>
              <a:rPr lang="en-US" altLang="zh-TW" sz="3200" b="1" dirty="0" smtClean="0">
                <a:solidFill>
                  <a:srgbClr val="7030A0"/>
                </a:solidFill>
                <a:latin typeface="+mj-ea"/>
              </a:rPr>
            </a:br>
            <a:r>
              <a:rPr lang="en-US" altLang="zh-TW" sz="3200" b="1" dirty="0" smtClean="0">
                <a:solidFill>
                  <a:srgbClr val="7030A0"/>
                </a:solidFill>
                <a:latin typeface="+mj-ea"/>
              </a:rPr>
              <a:t/>
            </a:r>
            <a:br>
              <a:rPr lang="en-US" altLang="zh-TW" sz="3200" b="1" dirty="0" smtClean="0">
                <a:solidFill>
                  <a:srgbClr val="7030A0"/>
                </a:solidFill>
                <a:latin typeface="+mj-ea"/>
              </a:rPr>
            </a:br>
            <a:r>
              <a:rPr lang="zh-TW" altLang="zh-HK" sz="3600" b="1" dirty="0" smtClean="0">
                <a:solidFill>
                  <a:schemeClr val="accent6">
                    <a:lumMod val="50000"/>
                  </a:schemeClr>
                </a:solidFill>
                <a:latin typeface="+mn-ea"/>
                <a:ea typeface="+mn-ea"/>
              </a:rPr>
              <a:t>我們</a:t>
            </a:r>
            <a:r>
              <a:rPr lang="zh-TW" altLang="zh-HK" sz="3600" b="1" dirty="0">
                <a:solidFill>
                  <a:srgbClr val="002060"/>
                </a:solidFill>
                <a:latin typeface="+mn-ea"/>
                <a:ea typeface="+mn-ea"/>
              </a:rPr>
              <a:t>若是</a:t>
            </a:r>
            <a:r>
              <a:rPr lang="zh-TW" altLang="zh-HK" sz="3600" b="1" dirty="0">
                <a:solidFill>
                  <a:srgbClr val="FF0000"/>
                </a:solidFill>
                <a:latin typeface="+mn-ea"/>
                <a:ea typeface="+mn-ea"/>
              </a:rPr>
              <a:t>靠聖靈得</a:t>
            </a:r>
            <a:r>
              <a:rPr lang="zh-TW" altLang="zh-HK" sz="3600" b="1" dirty="0" smtClean="0">
                <a:solidFill>
                  <a:srgbClr val="FF0000"/>
                </a:solidFill>
                <a:latin typeface="+mn-ea"/>
                <a:ea typeface="+mn-ea"/>
              </a:rPr>
              <a:t>生</a:t>
            </a:r>
            <a:r>
              <a:rPr lang="en-US" altLang="zh-TW" sz="3600" b="1" dirty="0" smtClean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lang="en-US" altLang="zh-TW" sz="3600" b="1" dirty="0" smtClean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lang="zh-TW" altLang="en-US" sz="3600" b="1" dirty="0" smtClean="0">
                <a:latin typeface="+mn-ea"/>
                <a:ea typeface="+mn-ea"/>
              </a:rPr>
              <a:t>        </a:t>
            </a:r>
            <a:r>
              <a:rPr lang="zh-TW" altLang="zh-HK" sz="3600" b="1" dirty="0" smtClean="0">
                <a:solidFill>
                  <a:srgbClr val="002060"/>
                </a:solidFill>
                <a:latin typeface="+mn-ea"/>
                <a:ea typeface="+mn-ea"/>
              </a:rPr>
              <a:t>就</a:t>
            </a:r>
            <a:r>
              <a:rPr lang="zh-TW" altLang="zh-HK" sz="3600" b="1" dirty="0">
                <a:solidFill>
                  <a:srgbClr val="002060"/>
                </a:solidFill>
                <a:latin typeface="+mn-ea"/>
                <a:ea typeface="+mn-ea"/>
              </a:rPr>
              <a:t>當</a:t>
            </a:r>
            <a:r>
              <a:rPr lang="zh-TW" altLang="zh-HK" sz="3600" b="1" dirty="0">
                <a:solidFill>
                  <a:srgbClr val="7030A0"/>
                </a:solidFill>
                <a:latin typeface="+mn-ea"/>
                <a:ea typeface="+mn-ea"/>
              </a:rPr>
              <a:t>靠聖靈</a:t>
            </a:r>
            <a:r>
              <a:rPr lang="zh-TW" altLang="zh-HK" sz="3600" b="1" dirty="0" smtClean="0">
                <a:solidFill>
                  <a:srgbClr val="7030A0"/>
                </a:solidFill>
                <a:latin typeface="+mn-ea"/>
                <a:ea typeface="+mn-ea"/>
              </a:rPr>
              <a:t>行事</a:t>
            </a:r>
            <a:endParaRPr lang="zh-HK" altLang="en-US" sz="36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4437112"/>
            <a:ext cx="5827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400" b="1" dirty="0" smtClean="0">
                <a:solidFill>
                  <a:prstClr val="black"/>
                </a:solidFill>
              </a:rPr>
              <a:t>「跟？唔跟！世界走」</a:t>
            </a:r>
            <a:endParaRPr lang="en-US" sz="4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76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63888" y="548680"/>
            <a:ext cx="558011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400" b="1" dirty="0" smtClean="0">
                <a:solidFill>
                  <a:prstClr val="black"/>
                </a:solidFill>
              </a:rPr>
              <a:t>「跟？唔跟！</a:t>
            </a:r>
            <a:r>
              <a:rPr lang="zh-TW" altLang="en-US" sz="4400" b="1" dirty="0" smtClean="0">
                <a:solidFill>
                  <a:prstClr val="white"/>
                </a:solidFill>
              </a:rPr>
              <a:t>世界走</a:t>
            </a:r>
            <a:r>
              <a:rPr lang="zh-TW" altLang="en-US" sz="4400" b="1" dirty="0" smtClean="0">
                <a:solidFill>
                  <a:prstClr val="black"/>
                </a:solidFill>
              </a:rPr>
              <a:t>」</a:t>
            </a:r>
            <a:endParaRPr lang="en-US" sz="4400" b="1" dirty="0">
              <a:solidFill>
                <a:prstClr val="black"/>
              </a:solidFill>
            </a:endParaRPr>
          </a:p>
        </p:txBody>
      </p:sp>
      <p:pic>
        <p:nvPicPr>
          <p:cNvPr id="1026" name="Picture 2" descr="C:\Users\Alex\AppData\Local\Microsoft\Windows\Temporary Internet Files\Content.IE5\ITK3YCCW\MC90038887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427984" cy="5640238"/>
          </a:xfrm>
          <a:prstGeom prst="rect">
            <a:avLst/>
          </a:prstGeom>
          <a:noFill/>
        </p:spPr>
      </p:pic>
      <p:pic>
        <p:nvPicPr>
          <p:cNvPr id="1027" name="Picture 3" descr="C:\Users\Alex\AppData\Local\Microsoft\Windows\Temporary Internet Files\Content.IE5\32AIFKHZ\MP900446604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0945" y="2060848"/>
            <a:ext cx="5773055" cy="44644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176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綜合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綜合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綜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5546</TotalTime>
  <Words>248</Words>
  <Application>Microsoft Office PowerPoint</Application>
  <PresentationFormat>如螢幕大小 (4:3)</PresentationFormat>
  <Paragraphs>35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綜合</vt:lpstr>
      <vt:lpstr>勝在有 「聖格」【生命品格】 經文：加五16-25</vt:lpstr>
      <vt:lpstr>必打的戰爭 五16-18 情慾          聖靈     彼此相敵                                                                                       使你們不能做所願意做的 16「順著聖靈引導而行，就不放縱肉體的情慾了」 18「但你們若被聖靈引導，就不在律法以下。」</vt:lpstr>
      <vt:lpstr>二. 必失之境地 五19-21 15項情慾的事 第1類(首3個)屬於非法/不當的的性關係          1姦淫、2汙穢、3邪蕩、  第2類(2項)偏離正道的宗教行為          4拜偶像、5邪術、 第3類 (8項)關乎人際關係的行為或毛病          6仇恨、7爭競、8忌恨、9惱怒、         10結黨、11紛爭、12異端(派別)、         13嫉妒 第4類(2項)嗜慾無度的罪          14醉酒、15荒宴等類 警告：行這樣事的人必不能承受神的國 </vt:lpstr>
      <vt:lpstr>三. 必收的美果 五22-23 聖靈所結的果子 仁愛、喜樂、和平、 忍耐、恩慈、良善、 信實、溫柔、節制； 這樣的事沒有律法禁止。  </vt:lpstr>
      <vt:lpstr>投影片 5</vt:lpstr>
      <vt:lpstr>四.必勝的把握 五24-25  我？已同釘在十字架上了？！  我們若是靠聖靈得生         就當靠聖靈行事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User</dc:creator>
  <cp:lastModifiedBy>Andrew</cp:lastModifiedBy>
  <cp:revision>570</cp:revision>
  <dcterms:created xsi:type="dcterms:W3CDTF">2013-11-17T06:50:22Z</dcterms:created>
  <dcterms:modified xsi:type="dcterms:W3CDTF">2014-08-18T07:36:05Z</dcterms:modified>
</cp:coreProperties>
</file>