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67" r:id="rId2"/>
    <p:sldId id="268" r:id="rId3"/>
    <p:sldId id="275" r:id="rId4"/>
    <p:sldId id="276" r:id="rId5"/>
    <p:sldId id="277" r:id="rId6"/>
    <p:sldId id="302" r:id="rId7"/>
    <p:sldId id="301" r:id="rId8"/>
    <p:sldId id="278" r:id="rId9"/>
    <p:sldId id="280" r:id="rId10"/>
    <p:sldId id="299" r:id="rId11"/>
    <p:sldId id="303" r:id="rId12"/>
    <p:sldId id="300" r:id="rId13"/>
    <p:sldId id="304" r:id="rId14"/>
    <p:sldId id="290" r:id="rId15"/>
    <p:sldId id="291" r:id="rId16"/>
    <p:sldId id="292" r:id="rId17"/>
    <p:sldId id="293" r:id="rId18"/>
    <p:sldId id="298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2C35A-BD2B-495A-981D-DAD6EA49AE48}" type="datetimeFigureOut">
              <a:rPr lang="zh-HK" altLang="en-US" smtClean="0"/>
              <a:pPr/>
              <a:t>22/8/2014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E0E6A-2961-42FE-BDAE-B76E10EA978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90690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4E2C-E481-4544-A218-5794B458EA6A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0540-91A2-4C67-A3FB-63F43C99849F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13042-DF5F-42A7-94CA-5A604BEF7496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404B-1809-4440-8A54-6B153029EF80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3F31-0A94-4F9E-A7DF-987C4D7B673E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9285-0FF6-4F04-8440-07B002E76314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35059-695A-4EA2-8125-8C9D79BAADC3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4A71-DA06-4974-BD93-19ADF51B05F3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E778D-F4B5-4AAC-B472-63C37FC7FAE4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226D-5AE5-40F6-AA35-2194F059A239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1E3B5-0D6B-4B97-89BC-FB544DC2AEBD}" type="slidenum">
              <a:rPr lang="en-GB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C3D91"/>
            </a:gs>
            <a:gs pos="6000">
              <a:srgbClr val="7005D4"/>
            </a:gs>
            <a:gs pos="14999">
              <a:srgbClr val="181CC7"/>
            </a:gs>
            <a:gs pos="30000">
              <a:srgbClr val="0A128C"/>
            </a:gs>
            <a:gs pos="50000">
              <a:srgbClr val="000000"/>
            </a:gs>
            <a:gs pos="70000">
              <a:srgbClr val="0A128C"/>
            </a:gs>
            <a:gs pos="85001">
              <a:srgbClr val="181CC7"/>
            </a:gs>
            <a:gs pos="94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text styles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F5340-BAF4-4E64-ACC2-A37B47484A1A}" type="slidenum">
              <a:rPr lang="en-GB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674" name="Picture 2" descr="http://sincedutch.files.wordpress.com/2012/02/6-5-magnitude-earthquake-north-of-australia-soloman-islands-un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17" y="0"/>
            <a:ext cx="851385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3491880" y="2564904"/>
            <a:ext cx="5150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9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末世</a:t>
            </a:r>
            <a:r>
              <a:rPr lang="en-US" altLang="zh-HK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ABC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耶和華見證人會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耶穌基督</a:t>
            </a:r>
            <a:r>
              <a:rPr lang="zh-HK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被造、降生後成為完全的人</a:t>
            </a:r>
            <a:endParaRPr lang="en-US" altLang="zh-TW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耶穌基督的救贖不能使人得永生，一個人只能贖一條命，不能為全人類贖罪</a:t>
            </a:r>
          </a:p>
        </p:txBody>
      </p:sp>
      <p:pic>
        <p:nvPicPr>
          <p:cNvPr id="53250" name="Picture 2" descr="http://www.jw.org/assets/a/w13/20130401/w13_20130401_CH/wp_CH_20130401.prd_md.jpg"/>
          <p:cNvPicPr>
            <a:picLocks noChangeAspect="1" noChangeArrowheads="1"/>
          </p:cNvPicPr>
          <p:nvPr/>
        </p:nvPicPr>
        <p:blipFill>
          <a:blip r:embed="rId2" cstate="print"/>
          <a:srcRect r="731" b="22877"/>
          <a:stretch>
            <a:fillRect/>
          </a:stretch>
        </p:blipFill>
        <p:spPr bwMode="auto">
          <a:xfrm>
            <a:off x="6804248" y="3789040"/>
            <a:ext cx="2160240" cy="2820684"/>
          </a:xfrm>
          <a:prstGeom prst="rect">
            <a:avLst/>
          </a:prstGeom>
          <a:noFill/>
        </p:spPr>
      </p:pic>
      <p:sp>
        <p:nvSpPr>
          <p:cNvPr id="53252" name="AutoShape 4" descr="https://encrypted-tbn0.gstatic.com/images?q=tbn:ANd9GcQ-meTqb3SHJRwfWPJnctGpmJtahw-StONTpCJ_LvEMCC8w3C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moo.com/uploadfile/2013/0312/20130312110813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32048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r="32034"/>
          <a:stretch>
            <a:fillRect/>
          </a:stretch>
        </p:blipFill>
        <p:spPr bwMode="auto">
          <a:xfrm>
            <a:off x="288032" y="122609"/>
            <a:ext cx="853244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289" t="1403" r="32104"/>
          <a:stretch>
            <a:fillRect/>
          </a:stretch>
        </p:blipFill>
        <p:spPr bwMode="auto">
          <a:xfrm>
            <a:off x="288032" y="1607393"/>
            <a:ext cx="8532440" cy="506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27188" r="40509" b="30485"/>
          <a:stretch>
            <a:fillRect/>
          </a:stretch>
        </p:blipFill>
        <p:spPr bwMode="auto">
          <a:xfrm>
            <a:off x="251520" y="836712"/>
            <a:ext cx="87966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92696"/>
            <a:ext cx="8686800" cy="4525963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可 </a:t>
            </a: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1:10</a:t>
            </a:r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他從水裡一上來，就看見天裂開了，聖靈彷彿鴿子，降在他身上。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約 </a:t>
            </a: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3:5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 耶穌說：「我實實在在地告訴你，人若不是從水和聖靈生的，就不能進神的國。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可 </a:t>
            </a: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1:4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 照這話，約翰來了，在曠野施洗，傳悔改的洗禮，使罪得赦。</a:t>
            </a:r>
            <a:endParaRPr lang="en-US" altLang="zh-TW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可 </a:t>
            </a: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16:16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 信而受洗的，必然得救；不信的，必被定罪。</a:t>
            </a:r>
            <a:b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路 </a:t>
            </a: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3:3</a:t>
            </a:r>
            <a:r>
              <a:rPr lang="zh-TW" altLang="en-US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他就來到約旦河一帶地方，宣講悔改的洗禮，使罪得赦。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baseline="30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論 到 你 們 、 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務 要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 將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 從 起 初 所 聽 見 的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 常 存 在 心 裡 ． 若 將 從 起 初 所 聽 見 的 存 在 心 裡 、 你 們 就 必 住 在 子 裡 面 、 也 必 住 在 父 裡 面 。</a:t>
            </a:r>
            <a:r>
              <a:rPr lang="en-US" altLang="zh-TW" b="1" baseline="30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主 所 應 許 我 們 的 就 是 永 生 。</a:t>
            </a:r>
            <a:r>
              <a:rPr lang="en-US" altLang="zh-TW" b="1" baseline="30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26  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我 將 這 些 話 寫 給 你 們 、 是 指 著 那 引 誘 你 們 的 人 說 的 。</a:t>
            </a:r>
            <a:r>
              <a:rPr lang="en-US" altLang="zh-TW" b="1" baseline="30000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你 們 從 主 所 受 的 恩 膏 、 常 存 在 你 們 心 裡 、 並 不 用 人 教 訓 你 們 ． 自 有 主 的 恩 膏 在 凡 事 上 教 訓 你 們 ． 這 恩 膏 是 真 的 、 不 是 假 的 ． 你 們 要 按 這 恩 膏 的 教 訓 、 住 在 主 裡 面 。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1:1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論 到 從 起 初 原 有 的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生 命 之 道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、 就 是 我 們 所 聽 見 所 看 見 、 親 眼 看 過 、 親 手 摸 過 的 ．</a:t>
            </a: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2 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（ 這 生 命 已 經 顯 現 出 來 、 我 們 也 看 見 過 、 現 在 又 作 見 證 、 將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原 與 父 同 在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、 且 顯 現 與 我 們 那 永 遠 的 生 命 、 傳 給 你 們 ． ）</a:t>
            </a: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3 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我 們 將 所 看 見 、 所 聽 見 的 、 傳 給 你 們 、 使 你 們 與 我 們 相 交 、 我 們 乃 是 與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父 並 他 兒 子 耶 穌 基 督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相 交 的 ．</a:t>
            </a: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我 們 將 這 些 話 寫 給 你 們 、 使 你 們 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〔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有 古 卷 作 我 們 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〕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的 喜 樂 充 足 。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1:7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 們 若 在 光 明 中 行 、 如 同 　 神 在 光 明 中 、 就 彼 此 相 交 、 </a:t>
            </a: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他 兒 子 耶 穌 的 血 也 洗 淨 我 們 一 切 的 罪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2:1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我 小 子 們 哪 、 我 將 這 些 話 寫 給 你 們 、 是 要 叫 你 們 不 犯 罪 。 若 有 人 犯 罪 、 在 父 那 裡 我 們 有 一 位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中 保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、 就 是 那 義 者 耶 穌 基 督 ．</a:t>
            </a:r>
            <a:endParaRPr lang="en-US" altLang="zh-TW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FF99FF"/>
                </a:solidFill>
                <a:latin typeface="微軟正黑體" pitchFamily="34" charset="-120"/>
                <a:ea typeface="微軟正黑體" pitchFamily="34" charset="-120"/>
              </a:rPr>
              <a:t>2:2 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 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他 為 我 們 的 </a:t>
            </a:r>
            <a:r>
              <a:rPr lang="zh-TW" alt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罪 作 了 挽 回 祭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． 不 是 單 為 我 們 的 罪 、 也 是 為 普 天 下 人 的 罪 。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2770" name="Picture 2" descr="http://s5.sinaimg.cn/mw690/001l3fV7zy6ELZUPXbCc4&amp;690"/>
          <p:cNvPicPr>
            <a:picLocks noChangeAspect="1" noChangeArrowheads="1"/>
          </p:cNvPicPr>
          <p:nvPr/>
        </p:nvPicPr>
        <p:blipFill>
          <a:blip r:embed="rId2" cstate="print"/>
          <a:srcRect t="11312" r="105"/>
          <a:stretch>
            <a:fillRect/>
          </a:stretch>
        </p:blipFill>
        <p:spPr bwMode="auto">
          <a:xfrm>
            <a:off x="1583668" y="476672"/>
            <a:ext cx="5976664" cy="4255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2:6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人 若 說 他 住 在 主 裡 面 、 就 該 自 己 照 主 所 行 的 去 行 。</a:t>
            </a:r>
            <a:endParaRPr lang="en-US" altLang="zh-TW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2:10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愛 弟 兄 的 就 是 住 在 光 明 中 、 在 他 並 沒 有 絆 跌 的 緣 由 。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674" name="Picture 2" descr="http://sincedutch.files.wordpress.com/2012/02/6-5-magnitude-earthquake-north-of-australia-soloman-islands-un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17" y="0"/>
            <a:ext cx="851385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251520" y="587583"/>
            <a:ext cx="89290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在這末時的世代裡</a:t>
            </a:r>
            <a:endParaRPr lang="en-US" altLang="zh-HK" sz="4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HK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我們當</a:t>
            </a:r>
            <a:r>
              <a:rPr lang="zh-HK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警醒</a:t>
            </a:r>
            <a:r>
              <a:rPr lang="zh-HK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等候耶穌基督再臨</a:t>
            </a:r>
            <a:r>
              <a:rPr lang="en-US" altLang="zh-HK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(v18)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HK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我們當</a:t>
            </a:r>
            <a:r>
              <a:rPr lang="zh-HK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提防</a:t>
            </a:r>
            <a:r>
              <a:rPr lang="zh-HK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異端欺騙人的</a:t>
            </a:r>
            <a:r>
              <a:rPr lang="zh-TW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謊話</a:t>
            </a:r>
            <a:r>
              <a:rPr lang="en-US" altLang="zh-TW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HK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(v19-23)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HK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我們當常常</a:t>
            </a:r>
            <a:r>
              <a:rPr lang="zh-HK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連結</a:t>
            </a:r>
            <a:r>
              <a:rPr lang="zh-HK" altLang="en-US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於聖靈的教訓</a:t>
            </a:r>
            <a:r>
              <a:rPr lang="en-US" altLang="zh-HK" sz="3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(v24-27)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2:24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論 到 你 們 、 </a:t>
            </a:r>
            <a:r>
              <a:rPr lang="zh-TW" alt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務 要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 將 </a:t>
            </a:r>
            <a:r>
              <a:rPr lang="zh-TW" altLang="en-US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那 從 起 初 所 聽 見 的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 常 存 在 心 裡 ． 若 將 從 起 初 所 聽 見 的 存 在 心 裡 、 你 們 就 必 住 在 子 裡 面 、 也 必 住 在 父 裡 面 。</a:t>
            </a: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主 所 應 許 我 們 的 就 是 永 生 。</a:t>
            </a: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我 將 這 些 話 寫 給 你 們 、 是 指 著 那 引 誘 你 們 的 人 說 的 。</a:t>
            </a:r>
            <a:r>
              <a:rPr lang="en-US" altLang="zh-TW" b="1" baseline="30000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  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你 們 從 主 所 受 的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恩 膏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 、 常 存 在 你 們 心 裡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、 並 不 用 人 教 訓 你 們 ． 自 有 主 的 恩 膏 在 凡 事 上 教 訓 你 們 ． 這 恩 膏 是 真 的 、 不 是 假 的 ． 你 們 要 按 這 恩 膏 的 教 訓 、 住 在 主 裡 面 。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8674" name="Picture 2" descr="http://sincedutch.files.wordpress.com/2012/02/6-5-magnitude-earthquake-north-of-australia-soloman-islands-un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17" y="0"/>
            <a:ext cx="8513855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395536" y="188640"/>
            <a:ext cx="51507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96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末世</a:t>
            </a:r>
            <a:r>
              <a:rPr lang="en-US" altLang="zh-HK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ABC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1772816"/>
            <a:ext cx="9144000" cy="2736304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srgbClr val="0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1800" y="1955735"/>
            <a:ext cx="8972200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HK" altLang="en-US" sz="44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在這末時的世代裡</a:t>
            </a:r>
            <a:endParaRPr lang="en-US" altLang="zh-HK" sz="44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HK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我們當</a:t>
            </a:r>
            <a:r>
              <a:rPr lang="zh-HK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警醒 </a:t>
            </a:r>
            <a:r>
              <a:rPr lang="en-US" altLang="zh-HK" sz="3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zh-HK" sz="3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lert) </a:t>
            </a:r>
            <a:r>
              <a:rPr lang="zh-HK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等候耶穌基督再臨</a:t>
            </a:r>
            <a:endParaRPr lang="en-US" altLang="zh-HK" sz="32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HK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我們當</a:t>
            </a:r>
            <a:r>
              <a:rPr lang="zh-HK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提防 </a:t>
            </a:r>
            <a:r>
              <a:rPr lang="en-US" altLang="zh-HK" sz="3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HK" sz="3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eware) </a:t>
            </a:r>
            <a:r>
              <a:rPr lang="zh-HK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異端欺騙人的</a:t>
            </a:r>
            <a:r>
              <a:rPr lang="zh-TW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謊話</a:t>
            </a:r>
            <a:endParaRPr lang="en-US" altLang="zh-HK" sz="32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zh-HK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我們當常常</a:t>
            </a:r>
            <a:r>
              <a:rPr lang="zh-HK" alt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連結 </a:t>
            </a:r>
            <a:r>
              <a:rPr lang="en-US" altLang="zh-HK" sz="3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HK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HK" sz="36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onnect )</a:t>
            </a:r>
            <a:r>
              <a:rPr lang="en-US" altLang="zh-HK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HK" altLang="en-US" sz="3200" b="1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於聖靈的教訓</a:t>
            </a:r>
            <a:endParaRPr lang="en-US" altLang="zh-HK" sz="3200" b="1" dirty="0" smtClean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3600" b="1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2:18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小 子 們 哪 、 如 今 是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末 時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 了 ． 你 們 曾 聽 見 說 、 那 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敵 基 督 的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要 來 、 現 在 已 經 有 好 些 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敵 基 督 的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出 來 了 ． 從 此 我 們 就 知 道 如 今 是 </a:t>
            </a:r>
            <a:r>
              <a:rPr lang="zh-TW" altLang="en-US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末 時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了 。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3122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2:19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他 們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 我 們 中 間 出 去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、 卻 不 是 屬 我 們 的 ． 若 是 屬 我 們 的 、 就 必 仍 舊 與 我 們 同 在 ． 他 們 出 去 、 顯 明 都 不 是 屬 我 們 的 。</a:t>
            </a:r>
            <a:endParaRPr lang="en-US" altLang="zh-TW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2:22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誰 是 說 謊 話 的 呢 ． 不 是 那 不 認 耶 穌 為 基 督 的 麼 ． 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 認 父 與 子 的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、 這 就 是 </a:t>
            </a:r>
            <a:r>
              <a:rPr lang="zh-TW" altLang="en-US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敵 基 督 的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2:23  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凡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 認 子 的 就 沒 有 父 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． 認 子 的 連 父 也 有 了 。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welt.de/multimedia/archive/01525/cc_treck18_DW_Verm_1525196s.jpg"/>
          <p:cNvPicPr>
            <a:picLocks noChangeAspect="1" noChangeArrowheads="1"/>
          </p:cNvPicPr>
          <p:nvPr/>
        </p:nvPicPr>
        <p:blipFill>
          <a:blip r:embed="rId2" cstate="print"/>
          <a:srcRect l="18182" r="18182"/>
          <a:stretch>
            <a:fillRect/>
          </a:stretch>
        </p:blipFill>
        <p:spPr bwMode="auto">
          <a:xfrm rot="528602">
            <a:off x="4801495" y="749818"/>
            <a:ext cx="3967558" cy="5201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8" name="Picture 4" descr="http://www.lds.org.hk/bc/content/ldsorg/content/images/hk-convert-a10040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999910" cy="3752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4" descr="http://intranet.skhcyss.edu.hk/it-school/homepage/rs/diff-rel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70452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static.apple.nextmedia.com/images/apple-photos/apple/20110727/large/27ls8p4.jpg"/>
          <p:cNvPicPr>
            <a:picLocks noChangeAspect="1" noChangeArrowheads="1"/>
          </p:cNvPicPr>
          <p:nvPr/>
        </p:nvPicPr>
        <p:blipFill>
          <a:blip r:embed="rId3" cstate="print"/>
          <a:srcRect r="-2314" b="5101"/>
          <a:stretch>
            <a:fillRect/>
          </a:stretch>
        </p:blipFill>
        <p:spPr bwMode="auto">
          <a:xfrm rot="583074">
            <a:off x="4248457" y="1121897"/>
            <a:ext cx="4373225" cy="54057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http://intranet.skhcyss.edu.hk/it-school/homepage/rs/diff-rel-29.jpg"/>
          <p:cNvPicPr>
            <a:picLocks noChangeAspect="1" noChangeArrowheads="1"/>
          </p:cNvPicPr>
          <p:nvPr/>
        </p:nvPicPr>
        <p:blipFill>
          <a:blip r:embed="rId4" cstate="print"/>
          <a:srcRect l="21453" t="14705" r="10527" b="19434"/>
          <a:stretch>
            <a:fillRect/>
          </a:stretch>
        </p:blipFill>
        <p:spPr bwMode="auto">
          <a:xfrm>
            <a:off x="648072" y="-171400"/>
            <a:ext cx="3923928" cy="28495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8" name="Picture 4" descr="http://www.geolocation.ws/img/020/524/282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2231"/>
            <a:ext cx="8676456" cy="597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上帝結婚</a:t>
            </a:r>
            <a:r>
              <a:rPr lang="en-US" altLang="zh-HK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HK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生兒育女</a:t>
            </a:r>
            <a:endParaRPr lang="en-US" altLang="zh-HK" sz="3600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HK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基督是神「首生」的</a:t>
            </a:r>
            <a:r>
              <a:rPr lang="en-US" altLang="zh-HK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HK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是神交合而生的</a:t>
            </a:r>
            <a:endParaRPr lang="en-US" altLang="zh-HK" sz="3600" b="1" dirty="0" smtClean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HK" altLang="en-US" sz="3600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耶穌多妻</a:t>
            </a:r>
            <a:endParaRPr lang="zh-TW" altLang="en-US" sz="3600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耶和華見證人會</a:t>
            </a:r>
            <a:endParaRPr lang="zh-TW" altLang="en-US" b="1" dirty="0">
              <a:solidFill>
                <a:schemeClr val="accent3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41168"/>
          </a:xfrm>
          <a:solidFill>
            <a:srgbClr val="002060">
              <a:alpha val="49000"/>
            </a:srgbClr>
          </a:solidFill>
        </p:spPr>
        <p:txBody>
          <a:bodyPr/>
          <a:lstStyle/>
          <a:p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我們來自世界各地，有不同的文化背景，説不同的語言。可是，我們十分團結，大家都有同樣的目標。最重要的是，我們都渴望尊榮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耶和華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，耶和華就是聖經所説的上帝，他是萬物的創造主。我們盡力效法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耶基督穌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，以身為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基督徒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為榮。我們每個人都常常花時間幫助别人認識聖經和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上帝的王國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。由於我們為耶和華上帝和他的王國作見證，也就是向别人傳講上帝和他王國的真理，所以我們稱為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耶和華見證人</a:t>
            </a:r>
            <a:r>
              <a:rPr lang="zh-TW" altLang="en-US" b="1" dirty="0" smtClean="0">
                <a:solidFill>
                  <a:schemeClr val="accent3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53252" name="AutoShape 4" descr="https://encrypted-tbn0.gstatic.com/images?q=tbn:ANd9GcQ-meTqb3SHJRwfWPJnctGpmJtahw-StONTpCJ_LvEMCC8w3C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271</Words>
  <Application>Microsoft Office PowerPoint</Application>
  <PresentationFormat>如螢幕大小 (4:3)</PresentationFormat>
  <Paragraphs>34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Default Design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耶和華見證人會</vt:lpstr>
      <vt:lpstr>耶和華見證人會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Andrew</cp:lastModifiedBy>
  <cp:revision>35</cp:revision>
  <dcterms:created xsi:type="dcterms:W3CDTF">2013-05-09T06:51:21Z</dcterms:created>
  <dcterms:modified xsi:type="dcterms:W3CDTF">2014-08-22T07:38:51Z</dcterms:modified>
</cp:coreProperties>
</file>