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3F4051D-8335-476D-A341-B1F8BA86F9A4}" type="datetimeFigureOut">
              <a:rPr lang="zh-HK" altLang="en-US" smtClean="0"/>
              <a:pPr/>
              <a:t>1/8/2014</a:t>
            </a:fld>
            <a:endParaRPr lang="zh-HK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332656"/>
            <a:ext cx="8640959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HK" sz="2600" b="1" dirty="0" err="1" smtClean="0"/>
              <a:t>Jabez</a:t>
            </a:r>
            <a:r>
              <a:rPr lang="en-US" altLang="zh-HK" sz="2600" b="1" dirty="0" smtClean="0"/>
              <a:t> </a:t>
            </a:r>
            <a:r>
              <a:rPr lang="en-US" altLang="zh-HK" sz="2600" b="1" dirty="0"/>
              <a:t>was more honorable than his brothers. His mother had named him </a:t>
            </a:r>
            <a:r>
              <a:rPr lang="en-US" altLang="zh-HK" sz="2600" b="1" dirty="0" err="1" smtClean="0"/>
              <a:t>Jabez</a:t>
            </a:r>
            <a:r>
              <a:rPr lang="en-US" altLang="zh-HK" sz="2600" b="1" dirty="0" smtClean="0"/>
              <a:t>, </a:t>
            </a:r>
            <a:r>
              <a:rPr lang="en-US" altLang="zh-HK" sz="2600" b="1" dirty="0"/>
              <a:t>saying, “I gave birth to him in pain.” </a:t>
            </a:r>
            <a:r>
              <a:rPr lang="en-US" altLang="zh-HK" sz="2600" b="1" dirty="0" err="1" smtClean="0"/>
              <a:t>Jabez</a:t>
            </a:r>
            <a:r>
              <a:rPr lang="en-US" altLang="zh-HK" sz="2600" b="1" dirty="0" smtClean="0"/>
              <a:t> </a:t>
            </a:r>
            <a:r>
              <a:rPr lang="en-US" altLang="zh-HK" sz="2600" b="1" dirty="0"/>
              <a:t>cried out to the God of Israel, “Oh, that you would bless me and enlarge my territory! Let your hand be with me, and keep me from harm so that I will be free from pain.” And God granted his request. </a:t>
            </a:r>
            <a:r>
              <a:rPr lang="zh-TW" altLang="en-US" sz="2600" b="1" dirty="0" smtClean="0"/>
              <a:t>（</a:t>
            </a:r>
            <a:r>
              <a:rPr lang="en-US" altLang="zh-HK" sz="2600" b="1" dirty="0" smtClean="0"/>
              <a:t>NIV</a:t>
            </a:r>
            <a:r>
              <a:rPr lang="zh-TW" altLang="en-US" sz="2600" b="1" dirty="0" smtClean="0"/>
              <a:t>）</a:t>
            </a:r>
            <a:endParaRPr lang="en-US" altLang="zh-HK" sz="2600" b="1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r>
              <a:rPr lang="en-US" altLang="zh-HK" sz="2600" b="1" dirty="0" err="1" smtClean="0"/>
              <a:t>Jabez</a:t>
            </a:r>
            <a:r>
              <a:rPr lang="en-US" altLang="zh-HK" sz="2600" b="1" dirty="0" smtClean="0"/>
              <a:t> </a:t>
            </a:r>
            <a:r>
              <a:rPr lang="en-US" altLang="zh-HK" sz="2600" b="1" dirty="0"/>
              <a:t>was a better man than his brothers, a man of honor. His mother had named him </a:t>
            </a:r>
            <a:r>
              <a:rPr lang="en-US" altLang="zh-HK" sz="2600" b="1" dirty="0" err="1"/>
              <a:t>Jabez</a:t>
            </a:r>
            <a:r>
              <a:rPr lang="en-US" altLang="zh-HK" sz="2600" b="1" dirty="0"/>
              <a:t> (Oh, the pain!), saying, “A painful birth! I bore him in great pain!” </a:t>
            </a:r>
            <a:r>
              <a:rPr lang="en-US" altLang="zh-HK" sz="2600" b="1" dirty="0" err="1"/>
              <a:t>Jabez</a:t>
            </a:r>
            <a:r>
              <a:rPr lang="en-US" altLang="zh-HK" sz="2600" b="1" dirty="0"/>
              <a:t> prayed to the God of Israel: “Bless me, O bless me! Give me land, large tracts of land. And provide your personal protection—don’t let evil hurt me.” God gave him what he asked. </a:t>
            </a:r>
            <a:r>
              <a:rPr lang="zh-TW" altLang="en-US" sz="2600" b="1" dirty="0" smtClean="0"/>
              <a:t>（</a:t>
            </a:r>
            <a:r>
              <a:rPr lang="en-US" altLang="zh-HK" sz="2600" b="1" dirty="0" smtClean="0"/>
              <a:t>MESSAGE</a:t>
            </a:r>
            <a:r>
              <a:rPr lang="zh-TW" altLang="en-US" sz="2600" b="1" dirty="0" smtClean="0"/>
              <a:t>）</a:t>
            </a:r>
            <a:endParaRPr lang="zh-HK" altLang="en-US" sz="2600" b="1" dirty="0"/>
          </a:p>
        </p:txBody>
      </p:sp>
    </p:spTree>
    <p:extLst>
      <p:ext uri="{BB962C8B-B14F-4D97-AF65-F5344CB8AC3E}">
        <p14:creationId xmlns:p14="http://schemas.microsoft.com/office/powerpoint/2010/main" xmlns="" val="124731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/>
          </a:bodyPr>
          <a:lstStyle/>
          <a:p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平凡生活中遇見上帝－生命經歷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（代上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4:9-10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zh-HK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期盼遇見不平凡，帶我走出安全區。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承認無助學交託，教我停步倚靠神。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2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</TotalTime>
  <Words>199</Words>
  <Application>Microsoft Office PowerPoint</Application>
  <PresentationFormat>如螢幕大小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科技</vt:lpstr>
      <vt:lpstr>投影片 1</vt:lpstr>
      <vt:lpstr>平凡生活中遇見上帝－生命經歷（代上4:9-10）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Matthew</dc:creator>
  <cp:lastModifiedBy>Andrew</cp:lastModifiedBy>
  <cp:revision>8</cp:revision>
  <dcterms:created xsi:type="dcterms:W3CDTF">2014-07-30T02:41:55Z</dcterms:created>
  <dcterms:modified xsi:type="dcterms:W3CDTF">2014-08-01T07:55:12Z</dcterms:modified>
</cp:coreProperties>
</file>