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357" r:id="rId2"/>
    <p:sldId id="356" r:id="rId3"/>
    <p:sldId id="355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  <a:srgbClr val="CC6600"/>
    <a:srgbClr val="CC00FF"/>
    <a:srgbClr val="990000"/>
    <a:srgbClr val="660066"/>
    <a:srgbClr val="FF00FF"/>
    <a:srgbClr val="0066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6FF1E-9C51-4A97-9CDA-E17D70CDDD1D}" type="datetimeFigureOut">
              <a:rPr lang="zh-TW" altLang="en-US" smtClean="0"/>
              <a:pPr/>
              <a:t>2014/7/24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DF1B9-9DE1-4541-98C0-E0EBC7397DF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 bwMode="gray"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>
                <a:solidFill>
                  <a:prstClr val="white"/>
                </a:solidFill>
              </a:rPr>
              <a:pPr/>
              <a:t>7/24/2014</a:t>
            </a:fld>
            <a:endParaRPr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>
                <a:solidFill>
                  <a:srgbClr val="DF5327"/>
                </a:solidFill>
              </a:rPr>
              <a:pPr/>
              <a:t>‹#›</a:t>
            </a:fld>
            <a:endParaRPr>
              <a:solidFill>
                <a:srgbClr val="DF5327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D3B9702-7FBF-4720-8670-571C5E7EEDDE}" type="datetime1">
              <a:rPr kumimoji="0" lang="en-US">
                <a:solidFill>
                  <a:prstClr val="white"/>
                </a:solidFill>
                <a:latin typeface="Euphemia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7/24/2014</a:t>
            </a:fld>
            <a:endParaRPr kumimoji="0">
              <a:solidFill>
                <a:prstClr val="white"/>
              </a:solidFill>
              <a:latin typeface="Euphemia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>
              <a:solidFill>
                <a:prstClr val="white"/>
              </a:solidFill>
              <a:latin typeface="Euphemia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FDBFFB2-86D9-4B8F-A59A-553A60B94BBE}" type="slidenum">
              <a:rPr kumimoji="0">
                <a:solidFill>
                  <a:srgbClr val="DF5327"/>
                </a:solidFill>
                <a:latin typeface="Euphemia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>
              <a:solidFill>
                <a:srgbClr val="DF5327"/>
              </a:solidFill>
              <a:latin typeface="Euphemia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60648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5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HK" altLang="zh-TW" sz="5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禮</a:t>
            </a:r>
            <a:r>
              <a:rPr lang="zh-HK" altLang="zh-TW" sz="5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字</a:t>
            </a:r>
            <a:r>
              <a:rPr lang="zh-HK" altLang="zh-TW" sz="5400" b="1" dirty="0" smtClean="0">
                <a:solidFill>
                  <a:srgbClr val="FF00FF"/>
                </a:solidFill>
                <a:latin typeface="微軟正黑體" pitchFamily="34" charset="-120"/>
                <a:ea typeface="微軟正黑體" pitchFamily="34" charset="-120"/>
              </a:rPr>
              <a:t>示</a:t>
            </a:r>
            <a:r>
              <a:rPr lang="zh-HK" altLang="zh-TW" sz="5400" b="1" dirty="0" smtClean="0">
                <a:solidFill>
                  <a:srgbClr val="CC6600"/>
                </a:solidFill>
                <a:latin typeface="微軟正黑體" pitchFamily="34" charset="-120"/>
                <a:ea typeface="微軟正黑體" pitchFamily="34" charset="-120"/>
              </a:rPr>
              <a:t>豆</a:t>
            </a:r>
            <a:r>
              <a:rPr lang="zh-HK" altLang="zh-TW" sz="5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在地，</a:t>
            </a:r>
            <a:endParaRPr lang="en-US" altLang="zh-HK" sz="54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HK" altLang="zh-TW" sz="5400" b="1" dirty="0" smtClean="0">
                <a:solidFill>
                  <a:srgbClr val="CC00FF"/>
                </a:solidFill>
                <a:latin typeface="微軟正黑體" pitchFamily="34" charset="-120"/>
                <a:ea typeface="微軟正黑體" pitchFamily="34" charset="-120"/>
              </a:rPr>
              <a:t>曲</a:t>
            </a:r>
            <a:r>
              <a:rPr lang="zh-HK" altLang="zh-TW" sz="5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身拾之禮也。</a:t>
            </a:r>
            <a:endParaRPr lang="en-US" altLang="zh-HK" sz="54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HK" altLang="zh-TW" sz="54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何為拾，手合也，</a:t>
            </a:r>
            <a:endParaRPr lang="en-US" altLang="zh-HK" sz="5400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HK" altLang="zh-TW" sz="54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一手五指，兩手為拾，</a:t>
            </a:r>
            <a:endParaRPr lang="en-US" altLang="zh-HK" sz="5400" b="1" dirty="0" smtClean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HK" altLang="zh-TW" sz="54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手合即禮，此禮之始也。</a:t>
            </a:r>
            <a:r>
              <a:rPr lang="zh-HK" altLang="zh-TW" sz="54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」</a:t>
            </a:r>
            <a:endParaRPr lang="zh-TW" altLang="en-US" sz="54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28184" y="476672"/>
            <a:ext cx="2646878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HK" altLang="zh-TW" sz="9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示</a:t>
            </a:r>
            <a:r>
              <a:rPr lang="zh-HK" altLang="zh-TW" sz="96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豊</a:t>
            </a:r>
            <a:endParaRPr lang="zh-TW" altLang="en-US" sz="9600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92901" y="1124744"/>
            <a:ext cx="675819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HK" altLang="zh-TW" sz="9600" b="1" dirty="0" smtClean="0">
                <a:solidFill>
                  <a:srgbClr val="660066"/>
                </a:solidFill>
                <a:latin typeface="微軟正黑體" pitchFamily="34" charset="-120"/>
                <a:ea typeface="微軟正黑體" pitchFamily="34" charset="-120"/>
              </a:rPr>
              <a:t>崇拜</a:t>
            </a:r>
            <a:endParaRPr lang="en-US" altLang="zh-HK" sz="96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altLang="zh-TW" sz="9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worth</a:t>
            </a:r>
            <a:r>
              <a:rPr lang="en-US" altLang="zh-TW" sz="9600" b="1" dirty="0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-ship</a:t>
            </a:r>
            <a:endParaRPr lang="zh-TW" altLang="en-US" sz="9600" b="1" dirty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ser1\Downloads\DSC_04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7261518" cy="4082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103461883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46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TS103461883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user1</cp:lastModifiedBy>
  <cp:revision>115</cp:revision>
  <dcterms:created xsi:type="dcterms:W3CDTF">2011-10-18T06:43:03Z</dcterms:created>
  <dcterms:modified xsi:type="dcterms:W3CDTF">2014-07-24T07:03:07Z</dcterms:modified>
</cp:coreProperties>
</file>