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AFA26D-FBFC-429A-8571-1C388556F70A}" type="datetimeFigureOut">
              <a:rPr lang="zh-TW" altLang="en-US" smtClean="0"/>
              <a:t>2014/7/11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B8A5E5-F0E7-4226-89DC-485599C0E3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事奉世界杯－委身事奉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林前</a:t>
            </a:r>
            <a:r>
              <a:rPr lang="en-US" altLang="zh-TW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12:12-26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4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4040"/>
          </a:xfrm>
        </p:spPr>
        <p:txBody>
          <a:bodyPr>
            <a:normAutofit/>
          </a:bodyPr>
          <a:lstStyle/>
          <a:p>
            <a:pPr marL="742950" indent="-742950">
              <a:buFont typeface="Wingdings" pitchFamily="2" charset="2"/>
              <a:buAutoNum type="circleNumWdWhitePlain"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我們越清楚自己的召命，我們會越盡情活出最精彩的自己。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12-16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pPr marL="742950" indent="-742950">
              <a:buFont typeface="Wingdings" pitchFamily="2" charset="2"/>
              <a:buAutoNum type="circleNumWdWhitePlain"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我們越接納自己的限制，我們會越樂意放下不必要的自己。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17-20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742950" indent="-742950">
              <a:buFont typeface="Wingdings" pitchFamily="2" charset="2"/>
              <a:buAutoNum type="circleNumWdWhitePlain"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我們越尊重別人的召命，我們會更容易建立人群中的自己。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21-26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78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神韻</vt:lpstr>
      <vt:lpstr>事奉世界杯－委身事奉（林前12:12-26）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事奉世界杯（委身事奉）林前12:12-26</dc:title>
  <dc:creator>Matthew</dc:creator>
  <cp:lastModifiedBy>Matthew</cp:lastModifiedBy>
  <cp:revision>3</cp:revision>
  <dcterms:created xsi:type="dcterms:W3CDTF">2014-07-11T02:59:05Z</dcterms:created>
  <dcterms:modified xsi:type="dcterms:W3CDTF">2014-07-11T03:09:09Z</dcterms:modified>
</cp:coreProperties>
</file>