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978B-1090-446B-AB9D-6810DFDDCBD0}" type="datetimeFigureOut">
              <a:rPr lang="zh-TW" altLang="en-US" smtClean="0"/>
              <a:pPr/>
              <a:t>2014/7/4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E638-ACB2-49D6-836F-A65CA08D36A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978B-1090-446B-AB9D-6810DFDDCBD0}" type="datetimeFigureOut">
              <a:rPr lang="zh-TW" altLang="en-US" smtClean="0"/>
              <a:pPr/>
              <a:t>2014/7/4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E638-ACB2-49D6-836F-A65CA08D36A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978B-1090-446B-AB9D-6810DFDDCBD0}" type="datetimeFigureOut">
              <a:rPr lang="zh-TW" altLang="en-US" smtClean="0"/>
              <a:pPr/>
              <a:t>2014/7/4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E638-ACB2-49D6-836F-A65CA08D36A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978B-1090-446B-AB9D-6810DFDDCBD0}" type="datetimeFigureOut">
              <a:rPr lang="zh-TW" altLang="en-US" smtClean="0"/>
              <a:pPr/>
              <a:t>2014/7/4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E638-ACB2-49D6-836F-A65CA08D36A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978B-1090-446B-AB9D-6810DFDDCBD0}" type="datetimeFigureOut">
              <a:rPr lang="zh-TW" altLang="en-US" smtClean="0"/>
              <a:pPr/>
              <a:t>2014/7/4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D14E638-ACB2-49D6-836F-A65CA08D36A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978B-1090-446B-AB9D-6810DFDDCBD0}" type="datetimeFigureOut">
              <a:rPr lang="zh-TW" altLang="en-US" smtClean="0"/>
              <a:pPr/>
              <a:t>2014/7/4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E638-ACB2-49D6-836F-A65CA08D36A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978B-1090-446B-AB9D-6810DFDDCBD0}" type="datetimeFigureOut">
              <a:rPr lang="zh-TW" altLang="en-US" smtClean="0"/>
              <a:pPr/>
              <a:t>2014/7/4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E638-ACB2-49D6-836F-A65CA08D36A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978B-1090-446B-AB9D-6810DFDDCBD0}" type="datetimeFigureOut">
              <a:rPr lang="zh-TW" altLang="en-US" smtClean="0"/>
              <a:pPr/>
              <a:t>2014/7/4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E638-ACB2-49D6-836F-A65CA08D36A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978B-1090-446B-AB9D-6810DFDDCBD0}" type="datetimeFigureOut">
              <a:rPr lang="zh-TW" altLang="en-US" smtClean="0"/>
              <a:pPr/>
              <a:t>2014/7/4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E638-ACB2-49D6-836F-A65CA08D36A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978B-1090-446B-AB9D-6810DFDDCBD0}" type="datetimeFigureOut">
              <a:rPr lang="zh-TW" altLang="en-US" smtClean="0"/>
              <a:pPr/>
              <a:t>2014/7/4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E638-ACB2-49D6-836F-A65CA08D36A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978B-1090-446B-AB9D-6810DFDDCBD0}" type="datetimeFigureOut">
              <a:rPr lang="zh-TW" altLang="en-US" smtClean="0"/>
              <a:pPr/>
              <a:t>2014/7/4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E638-ACB2-49D6-836F-A65CA08D36A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870978B-1090-446B-AB9D-6810DFDDCBD0}" type="datetimeFigureOut">
              <a:rPr lang="zh-TW" altLang="en-US" smtClean="0"/>
              <a:pPr/>
              <a:t>2014/7/4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14E638-ACB2-49D6-836F-A65CA08D36A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&#29983;&#21629;&#23566;&#36062;&#21729;&#65288;&#25945;&#26371;&#20351;&#21629;&#65289;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 action="ppaction://hlinkpres?slideindex=1&amp;slidetitle="/>
              </a:rPr>
              <a:t>http://mytv.tvb.com/variety/scoop/181309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生命導賞員</a:t>
            </a:r>
            <a:r>
              <a:rPr lang="zh-TW" altLang="en-US" sz="3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（教會使命）約壹</a:t>
            </a:r>
            <a:r>
              <a:rPr lang="en-US" altLang="zh-TW" sz="3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1:1-4</a:t>
            </a:r>
            <a:endParaRPr lang="zh-TW" altLang="en-US" sz="3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情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與理的見證是生命導賞員的使命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1-2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節）</a:t>
            </a:r>
            <a:endParaRPr lang="en-US" altLang="zh-TW" sz="2800" b="1" dirty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AutoNum type="arabicPeriod"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心與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心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的相通是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生命導賞員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的期望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節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800" b="1" dirty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AutoNum type="arabicPeriod"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授與受的成長是生命導賞員的動力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節）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79</TotalTime>
  <Words>61</Words>
  <Application>Microsoft Office PowerPoint</Application>
  <PresentationFormat>如螢幕大小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鋒芒</vt:lpstr>
      <vt:lpstr>投影片 1</vt:lpstr>
      <vt:lpstr>生命導賞員（教會使命）約壹1:1-4</vt:lpstr>
    </vt:vector>
  </TitlesOfParts>
  <Company>EFCCKCC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生命導賞員（教會使命）約壹1:1-4</dc:title>
  <dc:creator>Matthew</dc:creator>
  <cp:lastModifiedBy>Matthew</cp:lastModifiedBy>
  <cp:revision>11</cp:revision>
  <dcterms:created xsi:type="dcterms:W3CDTF">2014-07-04T05:18:09Z</dcterms:created>
  <dcterms:modified xsi:type="dcterms:W3CDTF">2014-07-04T06:50:23Z</dcterms:modified>
</cp:coreProperties>
</file>