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9D324E-626C-4CFD-8453-2346ED3E82FD}" type="datetimeFigureOut">
              <a:rPr lang="zh-TW" altLang="en-US" smtClean="0"/>
              <a:pPr/>
              <a:t>2014/6/20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98D8B7-1C61-4BF6-9D13-26C1B102BC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每日與主</a:t>
            </a:r>
            <a:r>
              <a:rPr lang="zh-TW" altLang="zh-TW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同行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zh-TW" altLang="zh-TW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生命經歷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詩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1:1-6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sz="28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452596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ea1ChtPeriod"/>
            </a:pP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決心行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上帝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心意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，會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讓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我們在每日生活中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經歷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喜樂。（</a:t>
            </a:r>
            <a:r>
              <a:rPr lang="en-US" altLang="zh-TW" sz="3000" b="1" dirty="0">
                <a:latin typeface="標楷體" pitchFamily="65" charset="-120"/>
                <a:ea typeface="標楷體" pitchFamily="65" charset="-120"/>
              </a:rPr>
              <a:t>1-2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操練與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上帝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交往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，會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讓我們在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每日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生</a:t>
            </a:r>
            <a:r>
              <a:rPr lang="zh-TW" altLang="en-US" sz="3000" b="1" dirty="0">
                <a:latin typeface="標楷體" pitchFamily="65" charset="-120"/>
                <a:ea typeface="標楷體" pitchFamily="65" charset="-120"/>
              </a:rPr>
              <a:t>活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中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體會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滿足。（</a:t>
            </a:r>
            <a:r>
              <a:rPr lang="en-US" altLang="zh-TW" sz="3000" b="1" dirty="0">
                <a:latin typeface="標楷體" pitchFamily="65" charset="-120"/>
                <a:ea typeface="標楷體" pitchFamily="65" charset="-120"/>
              </a:rPr>
              <a:t>3-5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保持對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上帝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信心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，會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讓我們在每日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生活中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000" b="1" dirty="0" smtClean="0">
                <a:latin typeface="標楷體" pitchFamily="65" charset="-120"/>
                <a:ea typeface="標楷體" pitchFamily="65" charset="-120"/>
              </a:rPr>
              <a:t>嚐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到親密。（</a:t>
            </a:r>
            <a:r>
              <a:rPr lang="en-US" altLang="zh-TW" sz="3000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zh-TW" sz="3000" b="1" dirty="0">
                <a:latin typeface="標楷體" pitchFamily="65" charset="-120"/>
                <a:ea typeface="標楷體" pitchFamily="65" charset="-120"/>
              </a:rPr>
              <a:t>節）</a:t>
            </a:r>
            <a:endParaRPr lang="zh-TW" altLang="en-US" sz="3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75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鋒芒</vt:lpstr>
      <vt:lpstr>每日與主同行－生命經歷（詩1:1-6）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每日與主同行－生命經歷（詩1:1-6）</dc:title>
  <dc:creator>Matthew</dc:creator>
  <cp:lastModifiedBy>Andrew</cp:lastModifiedBy>
  <cp:revision>4</cp:revision>
  <dcterms:created xsi:type="dcterms:W3CDTF">2014-06-20T06:11:46Z</dcterms:created>
  <dcterms:modified xsi:type="dcterms:W3CDTF">2014-06-20T06:57:08Z</dcterms:modified>
</cp:coreProperties>
</file>