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9D324E-626C-4CFD-8453-2346ED3E82FD}" type="datetimeFigureOut">
              <a:rPr lang="zh-TW" altLang="en-US" smtClean="0"/>
              <a:pPr/>
              <a:t>2014/6/20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98D8B7-1C61-4BF6-9D13-26C1B102BC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每日與主</a:t>
            </a:r>
            <a:r>
              <a:rPr lang="zh-TW" altLang="zh-TW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同行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zh-TW" altLang="zh-TW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生命經歷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詩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1:1-6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sz="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52596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決心行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上帝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心意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，會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我們在每日生活中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經歷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喜樂。（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1-2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操練與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上帝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交往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，會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讓我們在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每日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生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活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體會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滿足。（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3-5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保持對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上帝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信心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，會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讓我們在每日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生活中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嚐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到親密。（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節）</a:t>
            </a:r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75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鋒芒</vt:lpstr>
      <vt:lpstr>每日與主同行－生命經歷（詩1:1-6）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每日與主同行－生命經歷（詩1:1-6）</dc:title>
  <dc:creator>Matthew</dc:creator>
  <cp:lastModifiedBy>Andrew</cp:lastModifiedBy>
  <cp:revision>4</cp:revision>
  <dcterms:created xsi:type="dcterms:W3CDTF">2014-06-20T06:11:46Z</dcterms:created>
  <dcterms:modified xsi:type="dcterms:W3CDTF">2014-06-20T06:57:08Z</dcterms:modified>
</cp:coreProperties>
</file>