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32060C-B5A3-4434-AFDA-1B074AE8F62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D3DF33-FE83-4329-BCC9-9ECABFE1C004}">
      <dgm:prSet phldrT="[Text]" custT="1"/>
      <dgm:spPr/>
      <dgm:t>
        <a:bodyPr/>
        <a:lstStyle/>
        <a:p>
          <a:pPr>
            <a:lnSpc>
              <a:spcPts val="2800"/>
            </a:lnSpc>
          </a:pPr>
          <a:r>
            <a:rPr kumimoji="0" lang="zh-TW" altLang="en-US" sz="2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PMingLiU" pitchFamily="18" charset="-120"/>
              <a:cs typeface="Times New Roman" pitchFamily="18" charset="0"/>
            </a:rPr>
            <a:t>信息系列</a:t>
          </a:r>
          <a:endParaRPr lang="en-US" sz="2200" b="1" dirty="0">
            <a:solidFill>
              <a:srgbClr val="FFFF00"/>
            </a:solidFill>
          </a:endParaRPr>
        </a:p>
      </dgm:t>
    </dgm:pt>
    <dgm:pt modelId="{1689615F-DCDE-4FFD-8D0E-522363164F0B}" type="parTrans" cxnId="{E1F1992A-C05F-4B73-A983-169A1CC4A3A7}">
      <dgm:prSet/>
      <dgm:spPr/>
      <dgm:t>
        <a:bodyPr/>
        <a:lstStyle/>
        <a:p>
          <a:endParaRPr lang="en-US"/>
        </a:p>
      </dgm:t>
    </dgm:pt>
    <dgm:pt modelId="{8978F330-A3C1-4832-B549-76E7152C0EBC}" type="sibTrans" cxnId="{E1F1992A-C05F-4B73-A983-169A1CC4A3A7}">
      <dgm:prSet/>
      <dgm:spPr/>
      <dgm:t>
        <a:bodyPr/>
        <a:lstStyle/>
        <a:p>
          <a:endParaRPr lang="en-US"/>
        </a:p>
      </dgm:t>
    </dgm:pt>
    <dgm:pt modelId="{2D2EA1D8-756E-4E02-A090-AB2FA3F8F3EC}">
      <dgm:prSet phldrT="[Text]" custT="1"/>
      <dgm:spPr/>
      <dgm:t>
        <a:bodyPr/>
        <a:lstStyle/>
        <a:p>
          <a:pPr>
            <a:lnSpc>
              <a:spcPts val="3000"/>
            </a:lnSpc>
          </a:pPr>
          <a:r>
            <a:rPr kumimoji="0" lang="en-US" altLang="zh-TW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ea"/>
              <a:ea typeface="+mj-ea"/>
              <a:cs typeface="Times New Roman" pitchFamily="18" charset="0"/>
            </a:rPr>
            <a:t>2</a:t>
          </a:r>
          <a:r>
            <a:rPr kumimoji="0" lang="zh-TW" altLang="en-US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ea"/>
              <a:ea typeface="+mj-ea"/>
              <a:cs typeface="Times New Roman" pitchFamily="18" charset="0"/>
            </a:rPr>
            <a:t>月猶太節期看神的救贖</a:t>
          </a:r>
          <a:endParaRPr lang="en-US" sz="2400" b="1" dirty="0">
            <a:solidFill>
              <a:srgbClr val="002060"/>
            </a:solidFill>
            <a:latin typeface="+mj-ea"/>
            <a:ea typeface="+mj-ea"/>
          </a:endParaRPr>
        </a:p>
      </dgm:t>
    </dgm:pt>
    <dgm:pt modelId="{B46A07FF-B976-4C06-9C14-8FE2054F6FCB}" type="parTrans" cxnId="{78C4B02A-F9C0-4C1E-9AAB-A0761787133D}">
      <dgm:prSet/>
      <dgm:spPr/>
      <dgm:t>
        <a:bodyPr/>
        <a:lstStyle/>
        <a:p>
          <a:endParaRPr lang="en-US"/>
        </a:p>
      </dgm:t>
    </dgm:pt>
    <dgm:pt modelId="{B0D3EC36-846E-44FC-99F6-54215759E0B4}" type="sibTrans" cxnId="{78C4B02A-F9C0-4C1E-9AAB-A0761787133D}">
      <dgm:prSet/>
      <dgm:spPr/>
      <dgm:t>
        <a:bodyPr/>
        <a:lstStyle/>
        <a:p>
          <a:endParaRPr lang="en-US"/>
        </a:p>
      </dgm:t>
    </dgm:pt>
    <dgm:pt modelId="{0E38CC0F-1E60-4FCF-8608-5145B9DE5F8B}">
      <dgm:prSet phldrT="[Text]" custT="1"/>
      <dgm:spPr/>
      <dgm:t>
        <a:bodyPr/>
        <a:lstStyle/>
        <a:p>
          <a:r>
            <a:rPr kumimoji="0" lang="zh-TW" altLang="en-US" sz="2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PMingLiU" pitchFamily="18" charset="-120"/>
              <a:cs typeface="Times New Roman" pitchFamily="18" charset="0"/>
            </a:rPr>
            <a:t>課程</a:t>
          </a:r>
          <a:r>
            <a:rPr kumimoji="0" lang="en-US" altLang="zh-TW" sz="2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PMingLiU" pitchFamily="18" charset="-120"/>
              <a:cs typeface="Times New Roman" pitchFamily="18" charset="0"/>
            </a:rPr>
            <a:t>/</a:t>
          </a:r>
          <a:r>
            <a:rPr kumimoji="0" lang="zh-TW" altLang="en-US" sz="2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PMingLiU" pitchFamily="18" charset="-120"/>
              <a:cs typeface="Times New Roman" pitchFamily="18" charset="0"/>
            </a:rPr>
            <a:t>活動</a:t>
          </a:r>
          <a:endParaRPr lang="en-US" sz="2200" b="1" dirty="0">
            <a:solidFill>
              <a:srgbClr val="FFFF00"/>
            </a:solidFill>
          </a:endParaRPr>
        </a:p>
      </dgm:t>
    </dgm:pt>
    <dgm:pt modelId="{02FC6A5F-3475-4C6E-8D60-62BAC0C719E5}" type="parTrans" cxnId="{D10CCAD4-5C85-4038-89E1-399C3AB5E031}">
      <dgm:prSet/>
      <dgm:spPr/>
      <dgm:t>
        <a:bodyPr/>
        <a:lstStyle/>
        <a:p>
          <a:endParaRPr lang="en-US"/>
        </a:p>
      </dgm:t>
    </dgm:pt>
    <dgm:pt modelId="{32427AE5-FDE1-4439-808E-21FCD0CEF775}" type="sibTrans" cxnId="{D10CCAD4-5C85-4038-89E1-399C3AB5E031}">
      <dgm:prSet/>
      <dgm:spPr/>
      <dgm:t>
        <a:bodyPr/>
        <a:lstStyle/>
        <a:p>
          <a:endParaRPr lang="en-US"/>
        </a:p>
      </dgm:t>
    </dgm:pt>
    <dgm:pt modelId="{6583A323-D5D5-42D2-89F1-703F24E0B693}">
      <dgm:prSet phldrT="[Text]" custT="1"/>
      <dgm:spPr/>
      <dgm:t>
        <a:bodyPr/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kumimoji="0" lang="en-US" altLang="zh-TW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PMingLiU" pitchFamily="18" charset="-120"/>
              <a:cs typeface="Times New Roman" pitchFamily="18" charset="0"/>
            </a:rPr>
            <a:t>3-6</a:t>
          </a:r>
          <a:r>
            <a:rPr kumimoji="0" lang="zh-TW" altLang="en-US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PMingLiU" pitchFamily="18" charset="-120"/>
              <a:cs typeface="Times New Roman" pitchFamily="18" charset="0"/>
            </a:rPr>
            <a:t>月 從五經及約書亞記看神的救贖</a:t>
          </a:r>
          <a:endParaRPr lang="en-US" sz="2400" b="1" dirty="0">
            <a:solidFill>
              <a:srgbClr val="002060"/>
            </a:solidFill>
            <a:latin typeface="Arial Black" pitchFamily="34" charset="0"/>
          </a:endParaRPr>
        </a:p>
      </dgm:t>
    </dgm:pt>
    <dgm:pt modelId="{2339019C-3729-489E-8C71-EDD26BD1C1B4}" type="parTrans" cxnId="{B26A89DB-B53B-48BE-BE6E-8BF1C117DB22}">
      <dgm:prSet/>
      <dgm:spPr/>
      <dgm:t>
        <a:bodyPr/>
        <a:lstStyle/>
        <a:p>
          <a:endParaRPr lang="en-US"/>
        </a:p>
      </dgm:t>
    </dgm:pt>
    <dgm:pt modelId="{D70AD4F1-70B9-4DC9-A803-ADEA9E0F7E8A}" type="sibTrans" cxnId="{B26A89DB-B53B-48BE-BE6E-8BF1C117DB22}">
      <dgm:prSet/>
      <dgm:spPr/>
      <dgm:t>
        <a:bodyPr/>
        <a:lstStyle/>
        <a:p>
          <a:endParaRPr lang="en-US"/>
        </a:p>
      </dgm:t>
    </dgm:pt>
    <dgm:pt modelId="{9DCD6F01-7F56-4BA6-A749-EC2E48354A09}">
      <dgm:prSet phldrT="[Text]" custT="1"/>
      <dgm:spPr/>
      <dgm:t>
        <a:bodyPr/>
        <a:lstStyle/>
        <a:p>
          <a:pPr>
            <a:lnSpc>
              <a:spcPts val="3000"/>
            </a:lnSpc>
          </a:pPr>
          <a:r>
            <a:rPr kumimoji="0" lang="en-US" altLang="zh-TW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+mj-ea"/>
              <a:ea typeface="+mj-ea"/>
              <a:cs typeface="Times New Roman" pitchFamily="18" charset="0"/>
            </a:rPr>
            <a:t>6</a:t>
          </a:r>
          <a:r>
            <a:rPr kumimoji="0" lang="zh-TW" altLang="en-US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+mj-ea"/>
              <a:ea typeface="+mj-ea"/>
              <a:cs typeface="Times New Roman" pitchFamily="18" charset="0"/>
            </a:rPr>
            <a:t>月五旬節與信仰</a:t>
          </a:r>
          <a:endParaRPr lang="en-US" sz="2800" b="1" dirty="0">
            <a:solidFill>
              <a:srgbClr val="00B050"/>
            </a:solidFill>
            <a:latin typeface="+mj-ea"/>
            <a:ea typeface="+mj-ea"/>
          </a:endParaRPr>
        </a:p>
      </dgm:t>
    </dgm:pt>
    <dgm:pt modelId="{5E6ADC33-A470-4CE1-BD7D-28761A3A3DD9}" type="parTrans" cxnId="{16E42729-B5E7-4715-A2A3-DBF5D38AC401}">
      <dgm:prSet/>
      <dgm:spPr/>
      <dgm:t>
        <a:bodyPr/>
        <a:lstStyle/>
        <a:p>
          <a:endParaRPr lang="en-US"/>
        </a:p>
      </dgm:t>
    </dgm:pt>
    <dgm:pt modelId="{729D1690-3239-4BD8-A25F-2E3F6F0F1FE2}" type="sibTrans" cxnId="{16E42729-B5E7-4715-A2A3-DBF5D38AC401}">
      <dgm:prSet/>
      <dgm:spPr/>
      <dgm:t>
        <a:bodyPr/>
        <a:lstStyle/>
        <a:p>
          <a:endParaRPr lang="en-US"/>
        </a:p>
      </dgm:t>
    </dgm:pt>
    <dgm:pt modelId="{03278E36-8B89-4159-B669-FC3ABDAA674D}">
      <dgm:prSet phldrT="[Text]" custT="1"/>
      <dgm:spPr/>
      <dgm:t>
        <a:bodyPr/>
        <a:lstStyle/>
        <a:p>
          <a:pPr>
            <a:lnSpc>
              <a:spcPts val="3000"/>
            </a:lnSpc>
          </a:pPr>
          <a:r>
            <a:rPr kumimoji="0" lang="en-US" altLang="zh-TW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ea"/>
              <a:ea typeface="+mj-ea"/>
              <a:cs typeface="Times New Roman" pitchFamily="18" charset="0"/>
            </a:rPr>
            <a:t>8</a:t>
          </a:r>
          <a:r>
            <a:rPr kumimoji="0" lang="zh-TW" altLang="en-US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ea"/>
              <a:ea typeface="+mj-ea"/>
              <a:cs typeface="Times New Roman" pitchFamily="18" charset="0"/>
            </a:rPr>
            <a:t>月末世警號</a:t>
          </a:r>
          <a:endParaRPr lang="en-US" sz="2400" b="1" i="1" dirty="0">
            <a:latin typeface="+mj-ea"/>
            <a:ea typeface="+mj-ea"/>
          </a:endParaRPr>
        </a:p>
      </dgm:t>
    </dgm:pt>
    <dgm:pt modelId="{3CF68666-A15E-4307-819F-5A63AB1E699C}" type="parTrans" cxnId="{F50532BB-FE98-41DB-8462-E89F31715059}">
      <dgm:prSet/>
      <dgm:spPr/>
      <dgm:t>
        <a:bodyPr/>
        <a:lstStyle/>
        <a:p>
          <a:endParaRPr lang="en-US"/>
        </a:p>
      </dgm:t>
    </dgm:pt>
    <dgm:pt modelId="{F3E3151F-B438-41F2-B1E9-70EC4A6CF19E}" type="sibTrans" cxnId="{F50532BB-FE98-41DB-8462-E89F31715059}">
      <dgm:prSet/>
      <dgm:spPr/>
      <dgm:t>
        <a:bodyPr/>
        <a:lstStyle/>
        <a:p>
          <a:endParaRPr lang="en-US"/>
        </a:p>
      </dgm:t>
    </dgm:pt>
    <dgm:pt modelId="{769091D9-D923-4DF5-B727-E58C15EB1CD1}">
      <dgm:prSet phldrT="[Text]" custT="1"/>
      <dgm:spPr/>
      <dgm:t>
        <a:bodyPr/>
        <a:lstStyle/>
        <a:p>
          <a:pPr>
            <a:lnSpc>
              <a:spcPts val="3000"/>
            </a:lnSpc>
          </a:pPr>
          <a:r>
            <a:rPr kumimoji="0" lang="en-US" altLang="zh-TW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ea"/>
              <a:ea typeface="+mj-ea"/>
              <a:cs typeface="Times New Roman" pitchFamily="18" charset="0"/>
            </a:rPr>
            <a:t>12</a:t>
          </a:r>
          <a:r>
            <a:rPr kumimoji="0" lang="zh-TW" altLang="en-US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ea"/>
              <a:ea typeface="+mj-ea"/>
              <a:cs typeface="Times New Roman" pitchFamily="18" charset="0"/>
            </a:rPr>
            <a:t>月聖誕節</a:t>
          </a:r>
          <a:endParaRPr lang="en-US" sz="2400" b="1" dirty="0">
            <a:latin typeface="+mj-ea"/>
            <a:ea typeface="+mj-ea"/>
          </a:endParaRPr>
        </a:p>
      </dgm:t>
    </dgm:pt>
    <dgm:pt modelId="{00EF9DBD-C1C0-4D4E-97AE-D23BE01DE1A0}" type="parTrans" cxnId="{F8DC524C-96E0-4185-9A6F-ED7204B41CCC}">
      <dgm:prSet/>
      <dgm:spPr/>
      <dgm:t>
        <a:bodyPr/>
        <a:lstStyle/>
        <a:p>
          <a:endParaRPr lang="en-US"/>
        </a:p>
      </dgm:t>
    </dgm:pt>
    <dgm:pt modelId="{39EEBC93-2141-4205-95B7-BC81E170E0AD}" type="sibTrans" cxnId="{F8DC524C-96E0-4185-9A6F-ED7204B41CCC}">
      <dgm:prSet/>
      <dgm:spPr/>
      <dgm:t>
        <a:bodyPr/>
        <a:lstStyle/>
        <a:p>
          <a:endParaRPr lang="en-US"/>
        </a:p>
      </dgm:t>
    </dgm:pt>
    <dgm:pt modelId="{CD6DAAEE-FDA1-4970-84DE-21A70A831FAF}">
      <dgm:prSet phldrT="[Text]" custT="1"/>
      <dgm:spPr/>
      <dgm:t>
        <a:bodyPr/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kumimoji="0" lang="en-US" altLang="zh-TW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PMingLiU" pitchFamily="18" charset="-120"/>
              <a:cs typeface="Times New Roman" pitchFamily="18" charset="0"/>
            </a:rPr>
            <a:t>4</a:t>
          </a:r>
          <a:r>
            <a:rPr kumimoji="0" lang="zh-TW" altLang="en-US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PMingLiU" pitchFamily="18" charset="-120"/>
              <a:cs typeface="Times New Roman" pitchFamily="18" charset="0"/>
            </a:rPr>
            <a:t>月 逾越節晚餐聚會</a:t>
          </a:r>
          <a:endParaRPr lang="en-US" sz="2400" b="1" dirty="0">
            <a:solidFill>
              <a:srgbClr val="002060"/>
            </a:solidFill>
            <a:latin typeface="Arial Black" pitchFamily="34" charset="0"/>
          </a:endParaRPr>
        </a:p>
      </dgm:t>
    </dgm:pt>
    <dgm:pt modelId="{A7676706-A34A-43AA-9988-E5B495E71C44}" type="parTrans" cxnId="{E35502BD-B290-4C9D-B92A-2DFBC7F566B8}">
      <dgm:prSet/>
      <dgm:spPr/>
      <dgm:t>
        <a:bodyPr/>
        <a:lstStyle/>
        <a:p>
          <a:endParaRPr lang="en-US"/>
        </a:p>
      </dgm:t>
    </dgm:pt>
    <dgm:pt modelId="{E94989F3-A8E5-40BD-8944-759D7627A6A0}" type="sibTrans" cxnId="{E35502BD-B290-4C9D-B92A-2DFBC7F566B8}">
      <dgm:prSet/>
      <dgm:spPr/>
      <dgm:t>
        <a:bodyPr/>
        <a:lstStyle/>
        <a:p>
          <a:endParaRPr lang="en-US"/>
        </a:p>
      </dgm:t>
    </dgm:pt>
    <dgm:pt modelId="{014320EB-1032-484B-8877-0E24FEAF2A43}">
      <dgm:prSet phldrT="[Text]" custT="1"/>
      <dgm:spPr/>
      <dgm:t>
        <a:bodyPr/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kumimoji="0" lang="en-US" altLang="zh-TW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ea typeface="PMingLiU" pitchFamily="18" charset="-120"/>
              <a:cs typeface="Times New Roman" pitchFamily="18" charset="0"/>
            </a:rPr>
            <a:t>9-11</a:t>
          </a:r>
          <a:r>
            <a:rPr kumimoji="0" lang="zh-TW" altLang="en-US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ea typeface="PMingLiU" pitchFamily="18" charset="-120"/>
              <a:cs typeface="Times New Roman" pitchFamily="18" charset="0"/>
            </a:rPr>
            <a:t>月 認識異端</a:t>
          </a:r>
          <a:endParaRPr lang="en-US" sz="2400" b="1" dirty="0">
            <a:latin typeface="Arial Black" pitchFamily="34" charset="0"/>
          </a:endParaRPr>
        </a:p>
      </dgm:t>
    </dgm:pt>
    <dgm:pt modelId="{2CE92ED3-C384-49A0-A2F2-BA762B2E8882}" type="parTrans" cxnId="{6993EEAF-4D2C-4CBC-AC99-DB5642974F2E}">
      <dgm:prSet/>
      <dgm:spPr/>
      <dgm:t>
        <a:bodyPr/>
        <a:lstStyle/>
        <a:p>
          <a:endParaRPr lang="en-US"/>
        </a:p>
      </dgm:t>
    </dgm:pt>
    <dgm:pt modelId="{7F72BCEE-AAD6-4373-96D4-F1F47C66CF58}" type="sibTrans" cxnId="{6993EEAF-4D2C-4CBC-AC99-DB5642974F2E}">
      <dgm:prSet/>
      <dgm:spPr/>
      <dgm:t>
        <a:bodyPr/>
        <a:lstStyle/>
        <a:p>
          <a:endParaRPr lang="en-US"/>
        </a:p>
      </dgm:t>
    </dgm:pt>
    <dgm:pt modelId="{C8C1CCF4-0A24-4B90-BD2A-92C1AD448E17}">
      <dgm:prSet phldrT="[Text]" custT="1"/>
      <dgm:spPr/>
      <dgm:t>
        <a:bodyPr/>
        <a:lstStyle/>
        <a:p>
          <a:pPr>
            <a:lnSpc>
              <a:spcPts val="3000"/>
            </a:lnSpc>
          </a:pPr>
          <a:r>
            <a:rPr kumimoji="0" lang="en-US" altLang="zh-TW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ea"/>
              <a:ea typeface="+mj-ea"/>
              <a:cs typeface="Times New Roman" pitchFamily="18" charset="0"/>
            </a:rPr>
            <a:t>4</a:t>
          </a:r>
          <a:r>
            <a:rPr kumimoji="0" lang="zh-TW" altLang="en-US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ea"/>
              <a:ea typeface="+mj-ea"/>
              <a:cs typeface="Times New Roman" pitchFamily="18" charset="0"/>
            </a:rPr>
            <a:t>月逾越節與復活節</a:t>
          </a:r>
          <a:endParaRPr lang="en-US" sz="2400" b="1" dirty="0">
            <a:solidFill>
              <a:srgbClr val="002060"/>
            </a:solidFill>
            <a:latin typeface="+mj-ea"/>
            <a:ea typeface="+mj-ea"/>
          </a:endParaRPr>
        </a:p>
      </dgm:t>
    </dgm:pt>
    <dgm:pt modelId="{567CBC21-D597-453A-AB57-82E9804E92C1}" type="parTrans" cxnId="{0D13690C-5145-41A5-AF14-6AF636436CBF}">
      <dgm:prSet/>
      <dgm:spPr/>
      <dgm:t>
        <a:bodyPr/>
        <a:lstStyle/>
        <a:p>
          <a:endParaRPr lang="en-US"/>
        </a:p>
      </dgm:t>
    </dgm:pt>
    <dgm:pt modelId="{FE469AB4-C10A-4A31-93C8-1F4255E92C2A}" type="sibTrans" cxnId="{0D13690C-5145-41A5-AF14-6AF636436CBF}">
      <dgm:prSet/>
      <dgm:spPr/>
      <dgm:t>
        <a:bodyPr/>
        <a:lstStyle/>
        <a:p>
          <a:endParaRPr lang="en-US"/>
        </a:p>
      </dgm:t>
    </dgm:pt>
    <dgm:pt modelId="{CD319DBE-4E98-4E6C-9CB6-83B6561D396D}" type="pres">
      <dgm:prSet presAssocID="{0C32060C-B5A3-4434-AFDA-1B074AE8F62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09C5DC-5FF8-48BD-8A5F-F6EB360E23EF}" type="pres">
      <dgm:prSet presAssocID="{44D3DF33-FE83-4329-BCC9-9ECABFE1C004}" presName="composite" presStyleCnt="0"/>
      <dgm:spPr/>
    </dgm:pt>
    <dgm:pt modelId="{76DC58F3-8896-4CB5-8463-B1B0933F6677}" type="pres">
      <dgm:prSet presAssocID="{44D3DF33-FE83-4329-BCC9-9ECABFE1C004}" presName="parentText" presStyleLbl="alignNode1" presStyleIdx="0" presStyleCnt="2" custScaleX="110367" custLinFactNeighborX="3132" custLinFactNeighborY="590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529DBE-EB78-4F4E-B3F9-1693CECA5017}" type="pres">
      <dgm:prSet presAssocID="{44D3DF33-FE83-4329-BCC9-9ECABFE1C004}" presName="descendantText" presStyleLbl="alignAcc1" presStyleIdx="0" presStyleCnt="2" custScaleX="93789" custScaleY="195476" custLinFactNeighborX="-1542" custLinFactNeighborY="-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A3A506-2829-43DE-8DD6-9DFC26822864}" type="pres">
      <dgm:prSet presAssocID="{8978F330-A3C1-4832-B549-76E7152C0EBC}" presName="sp" presStyleCnt="0"/>
      <dgm:spPr/>
    </dgm:pt>
    <dgm:pt modelId="{BA253B6A-A6CA-4C82-83E5-248B46F32539}" type="pres">
      <dgm:prSet presAssocID="{0E38CC0F-1E60-4FCF-8608-5145B9DE5F8B}" presName="composite" presStyleCnt="0"/>
      <dgm:spPr/>
    </dgm:pt>
    <dgm:pt modelId="{38C9B98C-DEE8-4636-898A-E0DCDB35A934}" type="pres">
      <dgm:prSet presAssocID="{0E38CC0F-1E60-4FCF-8608-5145B9DE5F8B}" presName="parentText" presStyleLbl="alignNode1" presStyleIdx="1" presStyleCnt="2" custScaleX="111644" custLinFactNeighborX="3127" custLinFactNeighborY="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8F460-F164-44F5-9D01-68E41D9ECCC7}" type="pres">
      <dgm:prSet presAssocID="{0E38CC0F-1E60-4FCF-8608-5145B9DE5F8B}" presName="descendantText" presStyleLbl="alignAcc1" presStyleIdx="1" presStyleCnt="2" custScaleX="95494" custScaleY="150105" custLinFactNeighborX="-1155" custLinFactNeighborY="205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5502BD-B290-4C9D-B92A-2DFBC7F566B8}" srcId="{0E38CC0F-1E60-4FCF-8608-5145B9DE5F8B}" destId="{CD6DAAEE-FDA1-4970-84DE-21A70A831FAF}" srcOrd="1" destOrd="0" parTransId="{A7676706-A34A-43AA-9988-E5B495E71C44}" sibTransId="{E94989F3-A8E5-40BD-8944-759D7627A6A0}"/>
    <dgm:cxn modelId="{2C03EF34-B4EA-4882-BC07-A40B9DE1DBBD}" type="presOf" srcId="{44D3DF33-FE83-4329-BCC9-9ECABFE1C004}" destId="{76DC58F3-8896-4CB5-8463-B1B0933F6677}" srcOrd="0" destOrd="0" presId="urn:microsoft.com/office/officeart/2005/8/layout/chevron2"/>
    <dgm:cxn modelId="{16E42729-B5E7-4715-A2A3-DBF5D38AC401}" srcId="{44D3DF33-FE83-4329-BCC9-9ECABFE1C004}" destId="{9DCD6F01-7F56-4BA6-A749-EC2E48354A09}" srcOrd="2" destOrd="0" parTransId="{5E6ADC33-A470-4CE1-BD7D-28761A3A3DD9}" sibTransId="{729D1690-3239-4BD8-A25F-2E3F6F0F1FE2}"/>
    <dgm:cxn modelId="{2691E8A9-AF7E-48EE-A89F-1989E4F4CA42}" type="presOf" srcId="{9DCD6F01-7F56-4BA6-A749-EC2E48354A09}" destId="{42529DBE-EB78-4F4E-B3F9-1693CECA5017}" srcOrd="0" destOrd="2" presId="urn:microsoft.com/office/officeart/2005/8/layout/chevron2"/>
    <dgm:cxn modelId="{F8DC524C-96E0-4185-9A6F-ED7204B41CCC}" srcId="{44D3DF33-FE83-4329-BCC9-9ECABFE1C004}" destId="{769091D9-D923-4DF5-B727-E58C15EB1CD1}" srcOrd="4" destOrd="0" parTransId="{00EF9DBD-C1C0-4D4E-97AE-D23BE01DE1A0}" sibTransId="{39EEBC93-2141-4205-95B7-BC81E170E0AD}"/>
    <dgm:cxn modelId="{D10CCAD4-5C85-4038-89E1-399C3AB5E031}" srcId="{0C32060C-B5A3-4434-AFDA-1B074AE8F622}" destId="{0E38CC0F-1E60-4FCF-8608-5145B9DE5F8B}" srcOrd="1" destOrd="0" parTransId="{02FC6A5F-3475-4C6E-8D60-62BAC0C719E5}" sibTransId="{32427AE5-FDE1-4439-808E-21FCD0CEF775}"/>
    <dgm:cxn modelId="{85151391-BEDA-42A1-8808-661EBC00049A}" type="presOf" srcId="{03278E36-8B89-4159-B669-FC3ABDAA674D}" destId="{42529DBE-EB78-4F4E-B3F9-1693CECA5017}" srcOrd="0" destOrd="3" presId="urn:microsoft.com/office/officeart/2005/8/layout/chevron2"/>
    <dgm:cxn modelId="{0D13690C-5145-41A5-AF14-6AF636436CBF}" srcId="{44D3DF33-FE83-4329-BCC9-9ECABFE1C004}" destId="{C8C1CCF4-0A24-4B90-BD2A-92C1AD448E17}" srcOrd="1" destOrd="0" parTransId="{567CBC21-D597-453A-AB57-82E9804E92C1}" sibTransId="{FE469AB4-C10A-4A31-93C8-1F4255E92C2A}"/>
    <dgm:cxn modelId="{2870B4BF-0BB0-4705-A62B-B77593434234}" type="presOf" srcId="{014320EB-1032-484B-8877-0E24FEAF2A43}" destId="{1CB8F460-F164-44F5-9D01-68E41D9ECCC7}" srcOrd="0" destOrd="2" presId="urn:microsoft.com/office/officeart/2005/8/layout/chevron2"/>
    <dgm:cxn modelId="{DA7C0306-E08D-4E94-8DF5-43875D25716B}" type="presOf" srcId="{0E38CC0F-1E60-4FCF-8608-5145B9DE5F8B}" destId="{38C9B98C-DEE8-4636-898A-E0DCDB35A934}" srcOrd="0" destOrd="0" presId="urn:microsoft.com/office/officeart/2005/8/layout/chevron2"/>
    <dgm:cxn modelId="{F50532BB-FE98-41DB-8462-E89F31715059}" srcId="{44D3DF33-FE83-4329-BCC9-9ECABFE1C004}" destId="{03278E36-8B89-4159-B669-FC3ABDAA674D}" srcOrd="3" destOrd="0" parTransId="{3CF68666-A15E-4307-819F-5A63AB1E699C}" sibTransId="{F3E3151F-B438-41F2-B1E9-70EC4A6CF19E}"/>
    <dgm:cxn modelId="{A4107315-505B-4BB6-8443-D605C7361902}" type="presOf" srcId="{2D2EA1D8-756E-4E02-A090-AB2FA3F8F3EC}" destId="{42529DBE-EB78-4F4E-B3F9-1693CECA5017}" srcOrd="0" destOrd="0" presId="urn:microsoft.com/office/officeart/2005/8/layout/chevron2"/>
    <dgm:cxn modelId="{CC81647D-78E0-4FB3-9878-BBF95026D98B}" type="presOf" srcId="{C8C1CCF4-0A24-4B90-BD2A-92C1AD448E17}" destId="{42529DBE-EB78-4F4E-B3F9-1693CECA5017}" srcOrd="0" destOrd="1" presId="urn:microsoft.com/office/officeart/2005/8/layout/chevron2"/>
    <dgm:cxn modelId="{BC6CEB41-290B-4EBE-AF98-27FC20A375AE}" type="presOf" srcId="{6583A323-D5D5-42D2-89F1-703F24E0B693}" destId="{1CB8F460-F164-44F5-9D01-68E41D9ECCC7}" srcOrd="0" destOrd="0" presId="urn:microsoft.com/office/officeart/2005/8/layout/chevron2"/>
    <dgm:cxn modelId="{B26A89DB-B53B-48BE-BE6E-8BF1C117DB22}" srcId="{0E38CC0F-1E60-4FCF-8608-5145B9DE5F8B}" destId="{6583A323-D5D5-42D2-89F1-703F24E0B693}" srcOrd="0" destOrd="0" parTransId="{2339019C-3729-489E-8C71-EDD26BD1C1B4}" sibTransId="{D70AD4F1-70B9-4DC9-A803-ADEA9E0F7E8A}"/>
    <dgm:cxn modelId="{78C4B02A-F9C0-4C1E-9AAB-A0761787133D}" srcId="{44D3DF33-FE83-4329-BCC9-9ECABFE1C004}" destId="{2D2EA1D8-756E-4E02-A090-AB2FA3F8F3EC}" srcOrd="0" destOrd="0" parTransId="{B46A07FF-B976-4C06-9C14-8FE2054F6FCB}" sibTransId="{B0D3EC36-846E-44FC-99F6-54215759E0B4}"/>
    <dgm:cxn modelId="{6993EEAF-4D2C-4CBC-AC99-DB5642974F2E}" srcId="{0E38CC0F-1E60-4FCF-8608-5145B9DE5F8B}" destId="{014320EB-1032-484B-8877-0E24FEAF2A43}" srcOrd="2" destOrd="0" parTransId="{2CE92ED3-C384-49A0-A2F2-BA762B2E8882}" sibTransId="{7F72BCEE-AAD6-4373-96D4-F1F47C66CF58}"/>
    <dgm:cxn modelId="{F77EAB12-86A0-4AD0-9615-E3CC95E88F5D}" type="presOf" srcId="{769091D9-D923-4DF5-B727-E58C15EB1CD1}" destId="{42529DBE-EB78-4F4E-B3F9-1693CECA5017}" srcOrd="0" destOrd="4" presId="urn:microsoft.com/office/officeart/2005/8/layout/chevron2"/>
    <dgm:cxn modelId="{C87236E5-E983-4099-A385-7A6E7AB725AC}" type="presOf" srcId="{0C32060C-B5A3-4434-AFDA-1B074AE8F622}" destId="{CD319DBE-4E98-4E6C-9CB6-83B6561D396D}" srcOrd="0" destOrd="0" presId="urn:microsoft.com/office/officeart/2005/8/layout/chevron2"/>
    <dgm:cxn modelId="{CAE3897C-8B49-4E5F-A66E-CF25D6F27B10}" type="presOf" srcId="{CD6DAAEE-FDA1-4970-84DE-21A70A831FAF}" destId="{1CB8F460-F164-44F5-9D01-68E41D9ECCC7}" srcOrd="0" destOrd="1" presId="urn:microsoft.com/office/officeart/2005/8/layout/chevron2"/>
    <dgm:cxn modelId="{E1F1992A-C05F-4B73-A983-169A1CC4A3A7}" srcId="{0C32060C-B5A3-4434-AFDA-1B074AE8F622}" destId="{44D3DF33-FE83-4329-BCC9-9ECABFE1C004}" srcOrd="0" destOrd="0" parTransId="{1689615F-DCDE-4FFD-8D0E-522363164F0B}" sibTransId="{8978F330-A3C1-4832-B549-76E7152C0EBC}"/>
    <dgm:cxn modelId="{D22B55E1-ED16-4525-BF14-D912C09FA7D6}" type="presParOf" srcId="{CD319DBE-4E98-4E6C-9CB6-83B6561D396D}" destId="{F209C5DC-5FF8-48BD-8A5F-F6EB360E23EF}" srcOrd="0" destOrd="0" presId="urn:microsoft.com/office/officeart/2005/8/layout/chevron2"/>
    <dgm:cxn modelId="{BDD685EB-C01E-4DDB-B4F1-B108AC3F2C57}" type="presParOf" srcId="{F209C5DC-5FF8-48BD-8A5F-F6EB360E23EF}" destId="{76DC58F3-8896-4CB5-8463-B1B0933F6677}" srcOrd="0" destOrd="0" presId="urn:microsoft.com/office/officeart/2005/8/layout/chevron2"/>
    <dgm:cxn modelId="{E00601E0-971A-47D9-A178-5AEF3DA423F5}" type="presParOf" srcId="{F209C5DC-5FF8-48BD-8A5F-F6EB360E23EF}" destId="{42529DBE-EB78-4F4E-B3F9-1693CECA5017}" srcOrd="1" destOrd="0" presId="urn:microsoft.com/office/officeart/2005/8/layout/chevron2"/>
    <dgm:cxn modelId="{517BD938-F187-4E93-B35D-FB5C580DE773}" type="presParOf" srcId="{CD319DBE-4E98-4E6C-9CB6-83B6561D396D}" destId="{51A3A506-2829-43DE-8DD6-9DFC26822864}" srcOrd="1" destOrd="0" presId="urn:microsoft.com/office/officeart/2005/8/layout/chevron2"/>
    <dgm:cxn modelId="{605F74BA-ADE2-4A85-941A-A8F0D2AD4B44}" type="presParOf" srcId="{CD319DBE-4E98-4E6C-9CB6-83B6561D396D}" destId="{BA253B6A-A6CA-4C82-83E5-248B46F32539}" srcOrd="2" destOrd="0" presId="urn:microsoft.com/office/officeart/2005/8/layout/chevron2"/>
    <dgm:cxn modelId="{D68642E7-F866-4067-8ED6-51A8112D67EF}" type="presParOf" srcId="{BA253B6A-A6CA-4C82-83E5-248B46F32539}" destId="{38C9B98C-DEE8-4636-898A-E0DCDB35A934}" srcOrd="0" destOrd="0" presId="urn:microsoft.com/office/officeart/2005/8/layout/chevron2"/>
    <dgm:cxn modelId="{AFBD0FD4-7365-4BE9-AB88-CEA806FA29A7}" type="presParOf" srcId="{BA253B6A-A6CA-4C82-83E5-248B46F32539}" destId="{1CB8F460-F164-44F5-9D01-68E41D9ECCC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DC58F3-8896-4CB5-8463-B1B0933F6677}">
      <dsp:nvSpPr>
        <dsp:cNvPr id="0" name=""/>
        <dsp:cNvSpPr/>
      </dsp:nvSpPr>
      <dsp:spPr>
        <a:xfrm rot="5400000">
          <a:off x="-138586" y="969994"/>
          <a:ext cx="1998073" cy="15436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ts val="28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200" b="1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PMingLiU" pitchFamily="18" charset="-120"/>
              <a:cs typeface="Times New Roman" pitchFamily="18" charset="0"/>
            </a:rPr>
            <a:t>信息系列</a:t>
          </a:r>
          <a:endParaRPr lang="en-US" sz="2200" b="1" kern="1200" dirty="0">
            <a:solidFill>
              <a:srgbClr val="FFFF00"/>
            </a:solidFill>
          </a:endParaRPr>
        </a:p>
      </dsp:txBody>
      <dsp:txXfrm rot="5400000">
        <a:off x="-138586" y="969994"/>
        <a:ext cx="1998073" cy="1543649"/>
      </dsp:txXfrm>
    </dsp:sp>
    <dsp:sp modelId="{42529DBE-EB78-4F4E-B3F9-1693CECA5017}">
      <dsp:nvSpPr>
        <dsp:cNvPr id="0" name=""/>
        <dsp:cNvSpPr/>
      </dsp:nvSpPr>
      <dsp:spPr>
        <a:xfrm rot="5400000">
          <a:off x="3925991" y="-2291305"/>
          <a:ext cx="2538740" cy="71213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ts val="3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altLang="zh-TW" sz="24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ea"/>
              <a:ea typeface="+mj-ea"/>
              <a:cs typeface="Times New Roman" pitchFamily="18" charset="0"/>
            </a:rPr>
            <a:t>2</a:t>
          </a:r>
          <a:r>
            <a:rPr kumimoji="0" lang="zh-TW" altLang="en-US" sz="24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ea"/>
              <a:ea typeface="+mj-ea"/>
              <a:cs typeface="Times New Roman" pitchFamily="18" charset="0"/>
            </a:rPr>
            <a:t>月猶太節期看神的救贖</a:t>
          </a:r>
          <a:endParaRPr lang="en-US" sz="2400" b="1" kern="1200" dirty="0">
            <a:solidFill>
              <a:srgbClr val="002060"/>
            </a:solidFill>
            <a:latin typeface="+mj-ea"/>
            <a:ea typeface="+mj-ea"/>
          </a:endParaRPr>
        </a:p>
        <a:p>
          <a:pPr marL="228600" lvl="1" indent="-228600" algn="l" defTabSz="1066800">
            <a:lnSpc>
              <a:spcPts val="3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altLang="zh-TW" sz="24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ea"/>
              <a:ea typeface="+mj-ea"/>
              <a:cs typeface="Times New Roman" pitchFamily="18" charset="0"/>
            </a:rPr>
            <a:t>4</a:t>
          </a:r>
          <a:r>
            <a:rPr kumimoji="0" lang="zh-TW" altLang="en-US" sz="24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ea"/>
              <a:ea typeface="+mj-ea"/>
              <a:cs typeface="Times New Roman" pitchFamily="18" charset="0"/>
            </a:rPr>
            <a:t>月逾越節與復活節</a:t>
          </a:r>
          <a:endParaRPr lang="en-US" sz="2400" b="1" kern="1200" dirty="0">
            <a:solidFill>
              <a:srgbClr val="002060"/>
            </a:solidFill>
            <a:latin typeface="+mj-ea"/>
            <a:ea typeface="+mj-ea"/>
          </a:endParaRPr>
        </a:p>
        <a:p>
          <a:pPr marL="285750" lvl="1" indent="-285750" algn="l" defTabSz="1244600">
            <a:lnSpc>
              <a:spcPts val="3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altLang="zh-TW" sz="2800" b="1" i="0" u="none" strike="noStrike" kern="1200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+mj-ea"/>
              <a:ea typeface="+mj-ea"/>
              <a:cs typeface="Times New Roman" pitchFamily="18" charset="0"/>
            </a:rPr>
            <a:t>6</a:t>
          </a:r>
          <a:r>
            <a:rPr kumimoji="0" lang="zh-TW" altLang="en-US" sz="2800" b="1" i="0" u="none" strike="noStrike" kern="1200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+mj-ea"/>
              <a:ea typeface="+mj-ea"/>
              <a:cs typeface="Times New Roman" pitchFamily="18" charset="0"/>
            </a:rPr>
            <a:t>月五旬節與信仰</a:t>
          </a:r>
          <a:endParaRPr lang="en-US" sz="2800" b="1" kern="1200" dirty="0">
            <a:solidFill>
              <a:srgbClr val="00B050"/>
            </a:solidFill>
            <a:latin typeface="+mj-ea"/>
            <a:ea typeface="+mj-ea"/>
          </a:endParaRPr>
        </a:p>
        <a:p>
          <a:pPr marL="228600" lvl="1" indent="-228600" algn="l" defTabSz="1066800">
            <a:lnSpc>
              <a:spcPts val="3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altLang="zh-TW" sz="2400" b="1" i="0" u="none" strike="noStrike" kern="1200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ea"/>
              <a:ea typeface="+mj-ea"/>
              <a:cs typeface="Times New Roman" pitchFamily="18" charset="0"/>
            </a:rPr>
            <a:t>8</a:t>
          </a:r>
          <a:r>
            <a:rPr kumimoji="0" lang="zh-TW" altLang="en-US" sz="2400" b="1" i="0" u="none" strike="noStrike" kern="1200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ea"/>
              <a:ea typeface="+mj-ea"/>
              <a:cs typeface="Times New Roman" pitchFamily="18" charset="0"/>
            </a:rPr>
            <a:t>月末世警號</a:t>
          </a:r>
          <a:endParaRPr lang="en-US" sz="2400" b="1" i="1" kern="1200" dirty="0">
            <a:latin typeface="+mj-ea"/>
            <a:ea typeface="+mj-ea"/>
          </a:endParaRPr>
        </a:p>
        <a:p>
          <a:pPr marL="228600" lvl="1" indent="-228600" algn="l" defTabSz="1066800">
            <a:lnSpc>
              <a:spcPts val="3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altLang="zh-TW" sz="2400" b="1" i="0" u="none" strike="noStrike" kern="1200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ea"/>
              <a:ea typeface="+mj-ea"/>
              <a:cs typeface="Times New Roman" pitchFamily="18" charset="0"/>
            </a:rPr>
            <a:t>12</a:t>
          </a:r>
          <a:r>
            <a:rPr kumimoji="0" lang="zh-TW" altLang="en-US" sz="2400" b="1" i="0" u="none" strike="noStrike" kern="1200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ea"/>
              <a:ea typeface="+mj-ea"/>
              <a:cs typeface="Times New Roman" pitchFamily="18" charset="0"/>
            </a:rPr>
            <a:t>月聖誕節</a:t>
          </a:r>
          <a:endParaRPr lang="en-US" sz="2400" b="1" kern="1200" dirty="0">
            <a:latin typeface="+mj-ea"/>
            <a:ea typeface="+mj-ea"/>
          </a:endParaRPr>
        </a:p>
      </dsp:txBody>
      <dsp:txXfrm rot="5400000">
        <a:off x="3925991" y="-2291305"/>
        <a:ext cx="2538740" cy="7121350"/>
      </dsp:txXfrm>
    </dsp:sp>
    <dsp:sp modelId="{38C9B98C-DEE8-4636-898A-E0DCDB35A934}">
      <dsp:nvSpPr>
        <dsp:cNvPr id="0" name=""/>
        <dsp:cNvSpPr/>
      </dsp:nvSpPr>
      <dsp:spPr>
        <a:xfrm rot="5400000">
          <a:off x="-129725" y="2943324"/>
          <a:ext cx="1998073" cy="15615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200" b="1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PMingLiU" pitchFamily="18" charset="-120"/>
              <a:cs typeface="Times New Roman" pitchFamily="18" charset="0"/>
            </a:rPr>
            <a:t>課程</a:t>
          </a:r>
          <a:r>
            <a:rPr kumimoji="0" lang="en-US" altLang="zh-TW" sz="2200" b="1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PMingLiU" pitchFamily="18" charset="-120"/>
              <a:cs typeface="Times New Roman" pitchFamily="18" charset="0"/>
            </a:rPr>
            <a:t>/</a:t>
          </a:r>
          <a:r>
            <a:rPr kumimoji="0" lang="zh-TW" altLang="en-US" sz="2200" b="1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PMingLiU" pitchFamily="18" charset="-120"/>
              <a:cs typeface="Times New Roman" pitchFamily="18" charset="0"/>
            </a:rPr>
            <a:t>活動</a:t>
          </a:r>
          <a:endParaRPr lang="en-US" sz="2200" b="1" kern="1200" dirty="0">
            <a:solidFill>
              <a:srgbClr val="FFFF00"/>
            </a:solidFill>
          </a:endParaRPr>
        </a:p>
      </dsp:txBody>
      <dsp:txXfrm rot="5400000">
        <a:off x="-129725" y="2943324"/>
        <a:ext cx="1998073" cy="1561510"/>
      </dsp:txXfrm>
    </dsp:sp>
    <dsp:sp modelId="{1CB8F460-F164-44F5-9D01-68E41D9ECCC7}">
      <dsp:nvSpPr>
        <dsp:cNvPr id="0" name=""/>
        <dsp:cNvSpPr/>
      </dsp:nvSpPr>
      <dsp:spPr>
        <a:xfrm rot="5400000">
          <a:off x="4258933" y="12895"/>
          <a:ext cx="1949485" cy="72508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altLang="zh-TW" sz="24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PMingLiU" pitchFamily="18" charset="-120"/>
              <a:cs typeface="Times New Roman" pitchFamily="18" charset="0"/>
            </a:rPr>
            <a:t>3-6</a:t>
          </a:r>
          <a:r>
            <a:rPr kumimoji="0" lang="zh-TW" altLang="en-US" sz="24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PMingLiU" pitchFamily="18" charset="-120"/>
              <a:cs typeface="Times New Roman" pitchFamily="18" charset="0"/>
            </a:rPr>
            <a:t>月 從五經及約書亞記看神的救贖</a:t>
          </a:r>
          <a:endParaRPr lang="en-US" sz="2400" b="1" kern="1200" dirty="0">
            <a:solidFill>
              <a:srgbClr val="002060"/>
            </a:solidFill>
            <a:latin typeface="Arial Black" pitchFamily="34" charset="0"/>
          </a:endParaRP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altLang="zh-TW" sz="24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PMingLiU" pitchFamily="18" charset="-120"/>
              <a:cs typeface="Times New Roman" pitchFamily="18" charset="0"/>
            </a:rPr>
            <a:t>4</a:t>
          </a:r>
          <a:r>
            <a:rPr kumimoji="0" lang="zh-TW" altLang="en-US" sz="24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PMingLiU" pitchFamily="18" charset="-120"/>
              <a:cs typeface="Times New Roman" pitchFamily="18" charset="0"/>
            </a:rPr>
            <a:t>月 逾越節晚餐聚會</a:t>
          </a:r>
          <a:endParaRPr lang="en-US" sz="2400" b="1" kern="1200" dirty="0">
            <a:solidFill>
              <a:srgbClr val="002060"/>
            </a:solidFill>
            <a:latin typeface="Arial Black" pitchFamily="34" charset="0"/>
          </a:endParaRP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altLang="zh-TW" sz="2400" b="1" i="0" u="none" strike="noStrike" kern="1200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ea typeface="PMingLiU" pitchFamily="18" charset="-120"/>
              <a:cs typeface="Times New Roman" pitchFamily="18" charset="0"/>
            </a:rPr>
            <a:t>9-11</a:t>
          </a:r>
          <a:r>
            <a:rPr kumimoji="0" lang="zh-TW" altLang="en-US" sz="2400" b="1" i="0" u="none" strike="noStrike" kern="1200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ea typeface="PMingLiU" pitchFamily="18" charset="-120"/>
              <a:cs typeface="Times New Roman" pitchFamily="18" charset="0"/>
            </a:rPr>
            <a:t>月 認識異端</a:t>
          </a:r>
          <a:endParaRPr lang="en-US" sz="2400" b="1" kern="1200" dirty="0">
            <a:latin typeface="Arial Black" pitchFamily="34" charset="0"/>
          </a:endParaRPr>
        </a:p>
      </dsp:txBody>
      <dsp:txXfrm rot="5400000">
        <a:off x="4258933" y="12895"/>
        <a:ext cx="1949485" cy="7250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C823F-8228-44AF-A274-CF29B87AB15C}" type="datetimeFigureOut">
              <a:rPr lang="en-US" smtClean="0"/>
              <a:t>6/7/2014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DEB3A-150B-44C1-82EC-4D02BB96B0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DEB3A-150B-44C1-82EC-4D02BB96B07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A06AE6-6F7D-421F-B5D6-DA7116BDB81E}" type="datetimeFigureOut">
              <a:rPr lang="zh-TW" altLang="en-US" smtClean="0"/>
              <a:pPr/>
              <a:t>2014/6/7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BC729-17BE-4A88-843F-047FF0593E0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A06AE6-6F7D-421F-B5D6-DA7116BDB81E}" type="datetimeFigureOut">
              <a:rPr lang="zh-TW" altLang="en-US" smtClean="0"/>
              <a:pPr/>
              <a:t>2014/6/7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BC729-17BE-4A88-843F-047FF0593E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A06AE6-6F7D-421F-B5D6-DA7116BDB81E}" type="datetimeFigureOut">
              <a:rPr lang="zh-TW" altLang="en-US" smtClean="0"/>
              <a:pPr/>
              <a:t>2014/6/7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BC729-17BE-4A88-843F-047FF0593E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A06AE6-6F7D-421F-B5D6-DA7116BDB81E}" type="datetimeFigureOut">
              <a:rPr lang="zh-TW" altLang="en-US" smtClean="0"/>
              <a:pPr/>
              <a:t>2014/6/7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BC729-17BE-4A88-843F-047FF0593E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A06AE6-6F7D-421F-B5D6-DA7116BDB81E}" type="datetimeFigureOut">
              <a:rPr lang="zh-TW" altLang="en-US" smtClean="0"/>
              <a:pPr/>
              <a:t>2014/6/7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BC729-17BE-4A88-843F-047FF0593E0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A06AE6-6F7D-421F-B5D6-DA7116BDB81E}" type="datetimeFigureOut">
              <a:rPr lang="zh-TW" altLang="en-US" smtClean="0"/>
              <a:pPr/>
              <a:t>2014/6/7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BC729-17BE-4A88-843F-047FF0593E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A06AE6-6F7D-421F-B5D6-DA7116BDB81E}" type="datetimeFigureOut">
              <a:rPr lang="zh-TW" altLang="en-US" smtClean="0"/>
              <a:pPr/>
              <a:t>2014/6/7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BC729-17BE-4A88-843F-047FF0593E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A06AE6-6F7D-421F-B5D6-DA7116BDB81E}" type="datetimeFigureOut">
              <a:rPr lang="zh-TW" altLang="en-US" smtClean="0"/>
              <a:pPr/>
              <a:t>2014/6/7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BC729-17BE-4A88-843F-047FF0593E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A06AE6-6F7D-421F-B5D6-DA7116BDB81E}" type="datetimeFigureOut">
              <a:rPr lang="zh-TW" altLang="en-US" smtClean="0"/>
              <a:pPr/>
              <a:t>2014/6/7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BC729-17BE-4A88-843F-047FF0593E0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A06AE6-6F7D-421F-B5D6-DA7116BDB81E}" type="datetimeFigureOut">
              <a:rPr lang="zh-TW" altLang="en-US" smtClean="0"/>
              <a:pPr/>
              <a:t>2014/6/7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BC729-17BE-4A88-843F-047FF0593E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A06AE6-6F7D-421F-B5D6-DA7116BDB81E}" type="datetimeFigureOut">
              <a:rPr lang="zh-TW" altLang="en-US" smtClean="0"/>
              <a:pPr/>
              <a:t>2014/6/7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BC729-17BE-4A88-843F-047FF0593E0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5A06AE6-6F7D-421F-B5D6-DA7116BDB81E}" type="datetimeFigureOut">
              <a:rPr lang="zh-TW" altLang="en-US" smtClean="0"/>
              <a:pPr/>
              <a:t>2014/6/7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6BC729-17BE-4A88-843F-047FF0593E0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7624" y="548680"/>
            <a:ext cx="427156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日子到了！</a:t>
            </a:r>
            <a:endParaRPr lang="zh-TW" alt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75656" y="1916832"/>
            <a:ext cx="614623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經文：</a:t>
            </a:r>
            <a:r>
              <a:rPr lang="zh-TW" altLang="zh-TW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利廿三</a:t>
            </a:r>
            <a:r>
              <a:rPr lang="en-US" altLang="zh-TW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15-16 ; </a:t>
            </a:r>
          </a:p>
          <a:p>
            <a:r>
              <a:rPr lang="en-US" altLang="zh-TW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       </a:t>
            </a:r>
            <a:r>
              <a:rPr lang="zh-TW" altLang="zh-TW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徒二</a:t>
            </a:r>
            <a:r>
              <a:rPr lang="en-US" altLang="zh-TW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1-4</a:t>
            </a:r>
            <a:r>
              <a:rPr lang="zh-TW" altLang="zh-TW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、</a:t>
            </a:r>
            <a:r>
              <a:rPr lang="en-US" altLang="zh-TW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14-24</a:t>
            </a:r>
            <a:r>
              <a:rPr lang="zh-TW" altLang="zh-TW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、</a:t>
            </a:r>
            <a:r>
              <a:rPr lang="en-US" altLang="zh-TW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36-47 </a:t>
            </a:r>
            <a:endParaRPr lang="zh-TW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35088" y="116632"/>
            <a:ext cx="820891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PMingLiU" pitchFamily="18" charset="-120"/>
                <a:cs typeface="Aharoni" pitchFamily="2" charset="-79"/>
              </a:rPr>
              <a:t>知古辨今信仰辨識系列</a:t>
            </a:r>
            <a:endParaRPr kumimoji="0" lang="en-US" altLang="zh-TW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PMingLiU" pitchFamily="18" charset="-120"/>
              <a:cs typeface="Aharoni" pitchFamily="2" charset="-79"/>
            </a:endParaRPr>
          </a:p>
          <a:p>
            <a:pPr lv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從猶太傳統反思基督信仰；認識末世警告與敵基督洪流。</a:t>
            </a:r>
            <a:endParaRPr kumimoji="0" lang="en-US" altLang="zh-TW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PMingLiU" pitchFamily="18" charset="-120"/>
              <a:cs typeface="Times New Roman" pitchFamily="18" charset="0"/>
            </a:endParaRPr>
          </a:p>
          <a:p>
            <a:pPr lv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期望以一年時間，透過信息、培訓及活動，讓信徒知己知彼，具備分辨信仰的能力，在真道上站穩。</a:t>
            </a:r>
            <a:endParaRPr kumimoji="0" lang="zh-TW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graphicFrame>
        <p:nvGraphicFramePr>
          <p:cNvPr id="18" name="Diagram 17"/>
          <p:cNvGraphicFramePr/>
          <p:nvPr/>
        </p:nvGraphicFramePr>
        <p:xfrm>
          <a:off x="152400" y="2133600"/>
          <a:ext cx="8991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Left Arrow 18"/>
          <p:cNvSpPr/>
          <p:nvPr/>
        </p:nvSpPr>
        <p:spPr>
          <a:xfrm>
            <a:off x="5148064" y="3068960"/>
            <a:ext cx="3429000" cy="990600"/>
          </a:xfrm>
          <a:prstGeom prst="leftArrow">
            <a:avLst>
              <a:gd name="adj1" fmla="val 50000"/>
              <a:gd name="adj2" fmla="val 548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日子到了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3.telus.net/public/kstam/tw/images/calendar.gif"/>
          <p:cNvPicPr>
            <a:picLocks noChangeAspect="1" noChangeArrowheads="1"/>
          </p:cNvPicPr>
          <p:nvPr/>
        </p:nvPicPr>
        <p:blipFill>
          <a:blip r:embed="rId2" cstate="print"/>
          <a:srcRect l="3704" r="4938"/>
          <a:stretch>
            <a:fillRect/>
          </a:stretch>
        </p:blipFill>
        <p:spPr bwMode="auto">
          <a:xfrm>
            <a:off x="1187624" y="1412776"/>
            <a:ext cx="5642039" cy="5184576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0" y="5157192"/>
            <a:ext cx="2843808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1600" b="1" dirty="0" smtClean="0">
                <a:solidFill>
                  <a:srgbClr val="002060"/>
                </a:solidFill>
                <a:latin typeface="+mn-ea"/>
              </a:rPr>
              <a:t>猶太人民事</a:t>
            </a:r>
            <a:r>
              <a:rPr lang="zh-TW" altLang="en-US" sz="1600" b="1" dirty="0">
                <a:solidFill>
                  <a:srgbClr val="002060"/>
                </a:solidFill>
                <a:latin typeface="+mn-ea"/>
              </a:rPr>
              <a:t>曆</a:t>
            </a:r>
            <a:r>
              <a:rPr lang="zh-TW" altLang="en-US" sz="1600" b="1" dirty="0" smtClean="0">
                <a:solidFill>
                  <a:srgbClr val="002060"/>
                </a:solidFill>
                <a:latin typeface="+mn-ea"/>
              </a:rPr>
              <a:t>新年：提</a:t>
            </a:r>
            <a:r>
              <a:rPr lang="zh-TW" altLang="en-US" sz="1600" b="1" dirty="0">
                <a:solidFill>
                  <a:srgbClr val="002060"/>
                </a:solidFill>
                <a:latin typeface="+mn-ea"/>
              </a:rPr>
              <a:t>斯利</a:t>
            </a:r>
            <a:r>
              <a:rPr lang="zh-TW" altLang="en-US" sz="1600" b="1" dirty="0" smtClean="0">
                <a:solidFill>
                  <a:srgbClr val="002060"/>
                </a:solidFill>
                <a:latin typeface="+mn-ea"/>
              </a:rPr>
              <a:t>月</a:t>
            </a:r>
            <a:endParaRPr lang="en-US" altLang="zh-TW" sz="1600" b="1" dirty="0" smtClean="0">
              <a:solidFill>
                <a:srgbClr val="002060"/>
              </a:solidFill>
              <a:latin typeface="+mn-ea"/>
            </a:endParaRPr>
          </a:p>
          <a:p>
            <a:r>
              <a:rPr lang="zh-TW" altLang="en-US" sz="1600" b="1" dirty="0" smtClean="0">
                <a:solidFill>
                  <a:srgbClr val="002060"/>
                </a:solidFill>
                <a:latin typeface="+mn-ea"/>
              </a:rPr>
              <a:t> </a:t>
            </a:r>
            <a:r>
              <a:rPr lang="en-US" altLang="zh-TW" sz="1600" b="1" dirty="0">
                <a:solidFill>
                  <a:srgbClr val="002060"/>
                </a:solidFill>
                <a:latin typeface="+mn-ea"/>
              </a:rPr>
              <a:t>(</a:t>
            </a:r>
            <a:r>
              <a:rPr lang="zh-TW" altLang="en-US" sz="1600" b="1" dirty="0">
                <a:solidFill>
                  <a:srgbClr val="002060"/>
                </a:solidFill>
                <a:latin typeface="+mn-ea"/>
              </a:rPr>
              <a:t>即宗教曆</a:t>
            </a:r>
            <a:r>
              <a:rPr lang="zh-TW" altLang="en-US" sz="1600" b="1" dirty="0" smtClean="0">
                <a:solidFill>
                  <a:srgbClr val="002060"/>
                </a:solidFill>
                <a:latin typeface="+mn-ea"/>
              </a:rPr>
              <a:t>七月</a:t>
            </a:r>
            <a:r>
              <a:rPr lang="en-US" altLang="zh-TW" sz="1600" b="1" dirty="0" smtClean="0">
                <a:solidFill>
                  <a:srgbClr val="002060"/>
                </a:solidFill>
                <a:latin typeface="+mn-ea"/>
              </a:rPr>
              <a:t>)</a:t>
            </a:r>
          </a:p>
          <a:p>
            <a:r>
              <a:rPr lang="en-US" altLang="zh-TW" sz="1600" b="1" dirty="0" smtClean="0">
                <a:solidFill>
                  <a:srgbClr val="002060"/>
                </a:solidFill>
                <a:latin typeface="+mn-ea"/>
              </a:rPr>
              <a:t> (</a:t>
            </a:r>
            <a:r>
              <a:rPr lang="zh-TW" altLang="en-US" sz="1600" b="1" dirty="0" smtClean="0">
                <a:solidFill>
                  <a:srgbClr val="002060"/>
                </a:solidFill>
                <a:latin typeface="+mn-ea"/>
              </a:rPr>
              <a:t>約西曆</a:t>
            </a:r>
            <a:r>
              <a:rPr lang="en-US" altLang="zh-TW" sz="1600" b="1" dirty="0" smtClean="0">
                <a:solidFill>
                  <a:srgbClr val="002060"/>
                </a:solidFill>
                <a:latin typeface="+mn-ea"/>
              </a:rPr>
              <a:t>9</a:t>
            </a:r>
            <a:r>
              <a:rPr lang="zh-TW" altLang="en-US" sz="1600" b="1" dirty="0" smtClean="0">
                <a:solidFill>
                  <a:srgbClr val="002060"/>
                </a:solidFill>
                <a:latin typeface="+mn-ea"/>
              </a:rPr>
              <a:t>至</a:t>
            </a:r>
            <a:r>
              <a:rPr lang="en-US" altLang="zh-TW" sz="1600" b="1" dirty="0">
                <a:solidFill>
                  <a:srgbClr val="002060"/>
                </a:solidFill>
                <a:latin typeface="+mn-ea"/>
              </a:rPr>
              <a:t>10</a:t>
            </a:r>
            <a:r>
              <a:rPr lang="zh-TW" altLang="en-US" sz="1600" b="1" dirty="0" smtClean="0">
                <a:solidFill>
                  <a:srgbClr val="002060"/>
                </a:solidFill>
                <a:latin typeface="+mn-ea"/>
              </a:rPr>
              <a:t>月間</a:t>
            </a:r>
            <a:r>
              <a:rPr lang="en-US" altLang="zh-TW" sz="1600" b="1" dirty="0" smtClean="0">
                <a:solidFill>
                  <a:srgbClr val="002060"/>
                </a:solidFill>
                <a:latin typeface="+mn-ea"/>
              </a:rPr>
              <a:t>)</a:t>
            </a:r>
            <a:endParaRPr lang="zh-TW" altLang="en-US" sz="16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43608" y="116632"/>
            <a:ext cx="8100392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ea1ChtPeriod"/>
              <a:tabLst/>
            </a:pP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新細明體" pitchFamily="18" charset="-120"/>
              </a:rPr>
              <a:t>神所定的那日子（利廿三</a:t>
            </a:r>
            <a: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新細明體" pitchFamily="18" charset="-120"/>
              </a:rPr>
              <a:t>15-16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新細明體" pitchFamily="18" charset="-120"/>
              </a:rPr>
              <a:t>）</a:t>
            </a:r>
            <a:endParaRPr kumimoji="1" lang="en-US" altLang="zh-TW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新細明體" pitchFamily="18" charset="-12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zh-TW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新細明體" pitchFamily="18" charset="-120"/>
              </a:rPr>
              <a:t>       ※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新細明體" pitchFamily="18" charset="-120"/>
              </a:rPr>
              <a:t>感恩獻祭的時候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	</a:t>
            </a:r>
            <a:endParaRPr kumimoji="1" lang="zh-TW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916832"/>
            <a:ext cx="2262158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  <a:latin typeface="+mn-ea"/>
              </a:rPr>
              <a:t>宗教曆正月：尼散月</a:t>
            </a:r>
            <a:endParaRPr lang="en-US" altLang="zh-TW" b="1" dirty="0" smtClean="0">
              <a:solidFill>
                <a:srgbClr val="002060"/>
              </a:solidFill>
              <a:latin typeface="+mn-ea"/>
            </a:endParaRPr>
          </a:p>
          <a:p>
            <a:r>
              <a:rPr lang="en-US" altLang="zh-TW" b="1" dirty="0" smtClean="0">
                <a:solidFill>
                  <a:srgbClr val="002060"/>
                </a:solidFill>
                <a:latin typeface="+mn-ea"/>
              </a:rPr>
              <a:t>(</a:t>
            </a:r>
            <a:r>
              <a:rPr lang="zh-TW" altLang="en-US" b="1" dirty="0" smtClean="0">
                <a:solidFill>
                  <a:srgbClr val="002060"/>
                </a:solidFill>
                <a:latin typeface="+mn-ea"/>
              </a:rPr>
              <a:t>宗教曆：七月</a:t>
            </a:r>
            <a:r>
              <a:rPr lang="en-US" altLang="zh-TW" b="1" dirty="0" smtClean="0">
                <a:solidFill>
                  <a:srgbClr val="002060"/>
                </a:solidFill>
                <a:latin typeface="+mn-ea"/>
              </a:rPr>
              <a:t>)</a:t>
            </a:r>
          </a:p>
          <a:p>
            <a:r>
              <a:rPr lang="en-US" altLang="zh-TW" b="1" dirty="0" smtClean="0">
                <a:solidFill>
                  <a:srgbClr val="002060"/>
                </a:solidFill>
                <a:latin typeface="+mn-ea"/>
              </a:rPr>
              <a:t>(</a:t>
            </a:r>
            <a:r>
              <a:rPr lang="zh-TW" altLang="en-US" b="1" dirty="0" smtClean="0">
                <a:solidFill>
                  <a:srgbClr val="002060"/>
                </a:solidFill>
                <a:latin typeface="+mn-ea"/>
              </a:rPr>
              <a:t>約西曆</a:t>
            </a:r>
            <a:r>
              <a:rPr lang="en-US" altLang="zh-TW" b="1" dirty="0" smtClean="0">
                <a:solidFill>
                  <a:srgbClr val="002060"/>
                </a:solidFill>
                <a:latin typeface="+mn-ea"/>
              </a:rPr>
              <a:t>3</a:t>
            </a:r>
            <a:r>
              <a:rPr lang="zh-TW" altLang="en-US" b="1" dirty="0" smtClean="0">
                <a:solidFill>
                  <a:srgbClr val="002060"/>
                </a:solidFill>
                <a:latin typeface="+mn-ea"/>
              </a:rPr>
              <a:t>至</a:t>
            </a:r>
            <a:r>
              <a:rPr lang="en-US" altLang="zh-TW" b="1" dirty="0" smtClean="0">
                <a:solidFill>
                  <a:srgbClr val="002060"/>
                </a:solidFill>
                <a:latin typeface="+mn-ea"/>
              </a:rPr>
              <a:t>4</a:t>
            </a:r>
            <a:r>
              <a:rPr lang="zh-TW" altLang="en-US" b="1" dirty="0" smtClean="0">
                <a:solidFill>
                  <a:srgbClr val="002060"/>
                </a:solidFill>
                <a:latin typeface="+mn-ea"/>
              </a:rPr>
              <a:t>月間</a:t>
            </a:r>
            <a:r>
              <a:rPr lang="en-US" altLang="zh-TW" b="1" dirty="0" smtClean="0">
                <a:solidFill>
                  <a:srgbClr val="002060"/>
                </a:solidFill>
                <a:latin typeface="+mn-ea"/>
              </a:rPr>
              <a:t>)</a:t>
            </a:r>
          </a:p>
        </p:txBody>
      </p:sp>
      <p:sp>
        <p:nvSpPr>
          <p:cNvPr id="11" name="弧形 10"/>
          <p:cNvSpPr/>
          <p:nvPr/>
        </p:nvSpPr>
        <p:spPr>
          <a:xfrm>
            <a:off x="3275856" y="5013176"/>
            <a:ext cx="792088" cy="770384"/>
          </a:xfrm>
          <a:prstGeom prst="arc">
            <a:avLst>
              <a:gd name="adj1" fmla="val 21127567"/>
              <a:gd name="adj2" fmla="val 21088454"/>
            </a:avLst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弧形 11"/>
          <p:cNvSpPr/>
          <p:nvPr/>
        </p:nvSpPr>
        <p:spPr>
          <a:xfrm>
            <a:off x="5940152" y="2564904"/>
            <a:ext cx="936104" cy="1080120"/>
          </a:xfrm>
          <a:prstGeom prst="arc">
            <a:avLst>
              <a:gd name="adj1" fmla="val 16200000"/>
              <a:gd name="adj2" fmla="val 16128223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弧形 18"/>
          <p:cNvSpPr/>
          <p:nvPr/>
        </p:nvSpPr>
        <p:spPr>
          <a:xfrm>
            <a:off x="5004048" y="1700808"/>
            <a:ext cx="1872208" cy="2448272"/>
          </a:xfrm>
          <a:prstGeom prst="arc">
            <a:avLst>
              <a:gd name="adj1" fmla="val 16415081"/>
              <a:gd name="adj2" fmla="val 1428492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6948264" y="1412776"/>
            <a:ext cx="2195736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利廿三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15-16</a:t>
            </a:r>
          </a:p>
          <a:p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逾越節第二日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除酵節那天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數七星期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共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49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日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第五十日 </a:t>
            </a:r>
            <a:endPara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5940152" y="3717032"/>
            <a:ext cx="3203848" cy="15696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出十九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 algn="ctr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出埃及七周後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第三個月的那一天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第五十天</a:t>
            </a: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弧形 21"/>
          <p:cNvSpPr/>
          <p:nvPr/>
        </p:nvSpPr>
        <p:spPr>
          <a:xfrm>
            <a:off x="5148064" y="1412776"/>
            <a:ext cx="864096" cy="720080"/>
          </a:xfrm>
          <a:prstGeom prst="arc">
            <a:avLst>
              <a:gd name="adj1" fmla="val 16200000"/>
              <a:gd name="adj2" fmla="val 16175447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43608" y="116632"/>
            <a:ext cx="74168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新細明體" pitchFamily="18" charset="-120"/>
              </a:rPr>
              <a:t>二</a:t>
            </a:r>
            <a: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新細明體" pitchFamily="18" charset="-120"/>
              </a:rPr>
              <a:t>.</a:t>
            </a:r>
            <a: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 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日子到了的明證 （徒二</a:t>
            </a:r>
            <a: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1-4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、</a:t>
            </a:r>
            <a: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14-21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）  </a:t>
            </a:r>
            <a:endParaRPr kumimoji="1" lang="en-US" altLang="zh-TW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      ※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聖靈澆灌與得勝的時候</a:t>
            </a:r>
            <a:endParaRPr kumimoji="1" lang="zh-TW" altLang="en-US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5616" y="1340768"/>
            <a:ext cx="78488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rgbClr val="002060"/>
                </a:solidFill>
                <a:latin typeface="+mj-ea"/>
                <a:ea typeface="+mj-ea"/>
              </a:rPr>
              <a:t>二</a:t>
            </a:r>
            <a:r>
              <a:rPr lang="en-US" altLang="zh-TW" sz="2400" b="1" dirty="0" smtClean="0">
                <a:solidFill>
                  <a:srgbClr val="002060"/>
                </a:solidFill>
                <a:latin typeface="+mj-ea"/>
                <a:ea typeface="+mj-ea"/>
              </a:rPr>
              <a:t>1</a:t>
            </a:r>
            <a:r>
              <a:rPr lang="zh-TW" altLang="zh-TW" sz="2400" b="1" dirty="0" smtClean="0">
                <a:solidFill>
                  <a:srgbClr val="002060"/>
                </a:solidFill>
              </a:rPr>
              <a:t>「</a:t>
            </a:r>
            <a:r>
              <a:rPr lang="zh-TW" altLang="zh-TW" sz="2400" b="1" dirty="0" smtClean="0">
                <a:solidFill>
                  <a:srgbClr val="00B050"/>
                </a:solidFill>
              </a:rPr>
              <a:t>五旬節到了</a:t>
            </a:r>
            <a:r>
              <a:rPr lang="zh-TW" altLang="zh-TW" sz="2400" b="1" dirty="0" smtClean="0">
                <a:solidFill>
                  <a:srgbClr val="002060"/>
                </a:solidFill>
              </a:rPr>
              <a:t>！」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r>
              <a:rPr lang="en-US" altLang="zh-TW" sz="2400" b="1" dirty="0" smtClean="0">
                <a:solidFill>
                  <a:srgbClr val="002060"/>
                </a:solidFill>
              </a:rPr>
              <a:t>  15</a:t>
            </a:r>
            <a:r>
              <a:rPr lang="zh-TW" altLang="zh-TW" sz="2400" b="1" dirty="0" smtClean="0">
                <a:solidFill>
                  <a:srgbClr val="002060"/>
                </a:solidFill>
              </a:rPr>
              <a:t>「因為時候</a:t>
            </a:r>
            <a:r>
              <a:rPr lang="zh-TW" altLang="zh-TW" sz="2400" b="1" dirty="0" smtClean="0">
                <a:solidFill>
                  <a:srgbClr val="00B050"/>
                </a:solidFill>
              </a:rPr>
              <a:t>剛到</a:t>
            </a:r>
            <a:r>
              <a:rPr lang="zh-TW" altLang="zh-TW" sz="2400" b="1" dirty="0" smtClean="0">
                <a:solidFill>
                  <a:srgbClr val="002060"/>
                </a:solidFill>
              </a:rPr>
              <a:t>巳初。」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r>
              <a:rPr lang="en-US" altLang="zh-TW" sz="2400" b="1" dirty="0" smtClean="0">
                <a:solidFill>
                  <a:srgbClr val="002060"/>
                </a:solidFill>
              </a:rPr>
              <a:t>  16-17</a:t>
            </a:r>
            <a:r>
              <a:rPr lang="zh-TW" altLang="zh-TW" sz="2400" b="1" dirty="0" smtClean="0">
                <a:solidFill>
                  <a:srgbClr val="002060"/>
                </a:solidFill>
              </a:rPr>
              <a:t>「這</a:t>
            </a:r>
            <a:r>
              <a:rPr lang="zh-TW" altLang="zh-TW" sz="2400" b="1" dirty="0" smtClean="0">
                <a:solidFill>
                  <a:srgbClr val="00B050"/>
                </a:solidFill>
              </a:rPr>
              <a:t>正是先知約珥所說的：</a:t>
            </a:r>
            <a:r>
              <a:rPr lang="zh-TW" altLang="zh-TW" sz="2400" b="1" dirty="0" smtClean="0">
                <a:solidFill>
                  <a:srgbClr val="002060"/>
                </a:solidFill>
              </a:rPr>
              <a:t>神說：</a:t>
            </a:r>
            <a:r>
              <a:rPr lang="zh-TW" altLang="zh-TW" sz="2400" b="1" dirty="0" smtClean="0">
                <a:solidFill>
                  <a:srgbClr val="00B050"/>
                </a:solidFill>
              </a:rPr>
              <a:t>在末後的日子，</a:t>
            </a:r>
            <a:endParaRPr lang="en-US" altLang="zh-TW" sz="2400" b="1" dirty="0" smtClean="0">
              <a:solidFill>
                <a:srgbClr val="00B050"/>
              </a:solidFill>
            </a:endParaRPr>
          </a:p>
          <a:p>
            <a:r>
              <a:rPr lang="en-US" altLang="zh-TW" sz="2400" b="1" dirty="0" smtClean="0">
                <a:solidFill>
                  <a:srgbClr val="00B050"/>
                </a:solidFill>
              </a:rPr>
              <a:t>         </a:t>
            </a:r>
            <a:r>
              <a:rPr lang="zh-TW" altLang="zh-TW" sz="2400" b="1" dirty="0" smtClean="0">
                <a:solidFill>
                  <a:srgbClr val="FF0000"/>
                </a:solidFill>
              </a:rPr>
              <a:t>我要將我的靈澆灌</a:t>
            </a:r>
            <a:r>
              <a:rPr lang="zh-TW" altLang="zh-TW" sz="2400" b="1" dirty="0" smtClean="0">
                <a:solidFill>
                  <a:srgbClr val="002060"/>
                </a:solidFill>
              </a:rPr>
              <a:t>凡有血氣的。」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r>
              <a:rPr lang="en-US" altLang="zh-TW" sz="2400" b="1" dirty="0" smtClean="0">
                <a:solidFill>
                  <a:srgbClr val="002060"/>
                </a:solidFill>
              </a:rPr>
              <a:t>  18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「在那些日子，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我要將我的靈澆灌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我的僕人和使女，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r>
              <a:rPr lang="en-US" altLang="zh-TW" sz="2400" b="1" dirty="0" smtClean="0">
                <a:solidFill>
                  <a:srgbClr val="002060"/>
                </a:solidFill>
              </a:rPr>
              <a:t>      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他們就要說預言」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r>
              <a:rPr lang="en-US" altLang="zh-TW" sz="2400" b="1" dirty="0" smtClean="0">
                <a:solidFill>
                  <a:srgbClr val="002060"/>
                </a:solidFill>
              </a:rPr>
              <a:t>  21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「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到那時候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，凡求告主名的，就必得救。」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r>
              <a:rPr lang="zh-TW" altLang="en-US" sz="2400" b="1" dirty="0" smtClean="0">
                <a:solidFill>
                  <a:srgbClr val="002060"/>
                </a:solidFill>
                <a:latin typeface="+mj-ea"/>
                <a:ea typeface="+mj-ea"/>
              </a:rPr>
              <a:t>一</a:t>
            </a:r>
            <a:r>
              <a:rPr lang="en-US" altLang="zh-TW" sz="2400" b="1" dirty="0" smtClean="0">
                <a:solidFill>
                  <a:srgbClr val="002060"/>
                </a:solidFill>
                <a:latin typeface="+mj-ea"/>
                <a:ea typeface="+mj-ea"/>
              </a:rPr>
              <a:t>4-8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「</a:t>
            </a:r>
            <a:r>
              <a:rPr lang="zh-TW" altLang="en-US" sz="2400" b="1" dirty="0" smtClean="0">
                <a:solidFill>
                  <a:srgbClr val="7030A0"/>
                </a:solidFill>
              </a:rPr>
              <a:t>不要離開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耶路撒冷，</a:t>
            </a:r>
            <a:r>
              <a:rPr lang="zh-TW" altLang="en-US" sz="2400" b="1" dirty="0" smtClean="0">
                <a:solidFill>
                  <a:srgbClr val="7030A0"/>
                </a:solidFill>
              </a:rPr>
              <a:t>要等候父所應許的</a:t>
            </a:r>
            <a:r>
              <a:rPr lang="en-US" altLang="zh-TW" sz="2400" b="1" dirty="0" smtClean="0">
                <a:solidFill>
                  <a:srgbClr val="7030A0"/>
                </a:solidFill>
              </a:rPr>
              <a:t>……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約翰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r>
              <a:rPr lang="en-US" altLang="zh-TW" sz="2400" b="1" dirty="0" smtClean="0">
                <a:solidFill>
                  <a:srgbClr val="002060"/>
                </a:solidFill>
              </a:rPr>
              <a:t>      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是用水施洗，但不多幾日，</a:t>
            </a:r>
            <a:r>
              <a:rPr lang="zh-TW" altLang="en-US" sz="2400" b="1" dirty="0" smtClean="0">
                <a:solidFill>
                  <a:srgbClr val="7030A0"/>
                </a:solidFill>
              </a:rPr>
              <a:t>你們要受聖靈的洗</a:t>
            </a:r>
            <a:r>
              <a:rPr lang="en-US" altLang="zh-TW" sz="2400" b="1" dirty="0" smtClean="0">
                <a:solidFill>
                  <a:srgbClr val="002060"/>
                </a:solidFill>
              </a:rPr>
              <a:t>……</a:t>
            </a:r>
          </a:p>
          <a:p>
            <a:r>
              <a:rPr lang="zh-TW" altLang="en-US" sz="2400" b="1" dirty="0" smtClean="0">
                <a:solidFill>
                  <a:srgbClr val="00B050"/>
                </a:solidFill>
              </a:rPr>
              <a:t>      父憑著自己的權柄所定的時候、日期，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不是你們可  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r>
              <a:rPr lang="en-US" altLang="zh-TW" sz="2400" b="1" dirty="0" smtClean="0">
                <a:solidFill>
                  <a:srgbClr val="002060"/>
                </a:solidFill>
              </a:rPr>
              <a:t>      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以知道的。</a:t>
            </a:r>
            <a:r>
              <a:rPr lang="zh-TW" altLang="en-US" sz="2400" b="1" dirty="0" smtClean="0">
                <a:solidFill>
                  <a:srgbClr val="7030A0"/>
                </a:solidFill>
              </a:rPr>
              <a:t>但聖靈降臨在你們身上，你們就必得著</a:t>
            </a:r>
            <a:endParaRPr lang="en-US" altLang="zh-TW" sz="2400" b="1" dirty="0" smtClean="0">
              <a:solidFill>
                <a:srgbClr val="7030A0"/>
              </a:solidFill>
            </a:endParaRPr>
          </a:p>
          <a:p>
            <a:r>
              <a:rPr lang="en-US" altLang="zh-TW" sz="2400" b="1" dirty="0" smtClean="0">
                <a:solidFill>
                  <a:srgbClr val="7030A0"/>
                </a:solidFill>
              </a:rPr>
              <a:t>      </a:t>
            </a:r>
            <a:r>
              <a:rPr lang="zh-TW" altLang="en-US" sz="2400" b="1" dirty="0" smtClean="0">
                <a:solidFill>
                  <a:srgbClr val="7030A0"/>
                </a:solidFill>
              </a:rPr>
              <a:t>能力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，並要在耶路撒冷、猶太全地，和撒瑪利亞，  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r>
              <a:rPr lang="en-US" altLang="zh-TW" sz="2400" b="1" dirty="0" smtClean="0">
                <a:solidFill>
                  <a:srgbClr val="002060"/>
                </a:solidFill>
              </a:rPr>
              <a:t>      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直到地極，</a:t>
            </a:r>
            <a:r>
              <a:rPr lang="zh-TW" altLang="en-US" sz="2400" b="1" dirty="0" smtClean="0">
                <a:solidFill>
                  <a:srgbClr val="7030A0"/>
                </a:solidFill>
              </a:rPr>
              <a:t>作我的見證。」</a:t>
            </a:r>
            <a:endParaRPr lang="en-US" altLang="zh-TW" sz="2400" b="1" dirty="0" smtClean="0">
              <a:solidFill>
                <a:srgbClr val="7030A0"/>
              </a:solidFill>
            </a:endParaRPr>
          </a:p>
          <a:p>
            <a:endParaRPr lang="zh-TW" alt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43608" y="332656"/>
            <a:ext cx="74888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新細明體" pitchFamily="18" charset="-120"/>
              </a:rPr>
              <a:t>三</a:t>
            </a:r>
            <a: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新細明體" pitchFamily="18" charset="-120"/>
              </a:rPr>
              <a:t>.</a:t>
            </a:r>
            <a: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 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日子到了的勸勉 （徒二</a:t>
            </a:r>
            <a: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36-40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）</a:t>
            </a:r>
            <a:endParaRPr kumimoji="1" lang="en-US" altLang="zh-TW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      ※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赦罪、悔改、領受聖靈的時候</a:t>
            </a:r>
            <a:endParaRPr kumimoji="1" lang="zh-TW" altLang="en-US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9104" y="1772816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rgbClr val="C00000"/>
                </a:solidFill>
                <a:latin typeface="+mj-ea"/>
                <a:ea typeface="+mj-ea"/>
              </a:rPr>
              <a:t>二</a:t>
            </a:r>
            <a:r>
              <a:rPr lang="en-US" altLang="zh-TW" sz="2400" dirty="0" smtClean="0">
                <a:solidFill>
                  <a:srgbClr val="C00000"/>
                </a:solidFill>
                <a:latin typeface="+mj-ea"/>
                <a:ea typeface="+mj-ea"/>
              </a:rPr>
              <a:t>38-39</a:t>
            </a:r>
            <a:r>
              <a:rPr lang="zh-TW" altLang="en-US" sz="2400" dirty="0" smtClean="0">
                <a:solidFill>
                  <a:srgbClr val="C00000"/>
                </a:solidFill>
                <a:latin typeface="+mj-ea"/>
                <a:ea typeface="+mj-ea"/>
              </a:rPr>
              <a:t>「</a:t>
            </a:r>
            <a:r>
              <a:rPr lang="zh-TW" altLang="zh-TW" sz="2400" b="1" dirty="0" smtClean="0">
                <a:solidFill>
                  <a:srgbClr val="C00000"/>
                </a:solidFill>
                <a:latin typeface="+mj-ea"/>
                <a:ea typeface="+mj-ea"/>
              </a:rPr>
              <a:t>你們各人要悔改，奉耶穌基督的名受洗，</a:t>
            </a:r>
            <a:endParaRPr lang="en-US" altLang="zh-TW" sz="2400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r>
              <a:rPr lang="en-US" altLang="zh-TW" sz="2400" b="1" dirty="0" smtClean="0">
                <a:solidFill>
                  <a:srgbClr val="C00000"/>
                </a:solidFill>
                <a:latin typeface="+mj-ea"/>
                <a:ea typeface="+mj-ea"/>
              </a:rPr>
              <a:t>                 </a:t>
            </a:r>
            <a:r>
              <a:rPr lang="zh-TW" altLang="zh-TW" sz="2400" b="1" dirty="0" smtClean="0">
                <a:solidFill>
                  <a:srgbClr val="C00000"/>
                </a:solidFill>
                <a:latin typeface="+mj-ea"/>
                <a:ea typeface="+mj-ea"/>
              </a:rPr>
              <a:t>叫你們的</a:t>
            </a:r>
            <a:r>
              <a:rPr lang="zh-TW" altLang="zh-TW" sz="2400" b="1" dirty="0" smtClean="0">
                <a:solidFill>
                  <a:srgbClr val="7030A0"/>
                </a:solidFill>
                <a:latin typeface="+mj-ea"/>
                <a:ea typeface="+mj-ea"/>
              </a:rPr>
              <a:t>罪得赦</a:t>
            </a:r>
            <a:r>
              <a:rPr lang="zh-TW" altLang="zh-TW" sz="2400" b="1" dirty="0" smtClean="0">
                <a:solidFill>
                  <a:srgbClr val="C00000"/>
                </a:solidFill>
                <a:latin typeface="+mj-ea"/>
                <a:ea typeface="+mj-ea"/>
              </a:rPr>
              <a:t>，就必</a:t>
            </a:r>
            <a:r>
              <a:rPr lang="zh-TW" altLang="zh-TW" sz="2400" b="1" dirty="0" smtClean="0">
                <a:solidFill>
                  <a:srgbClr val="7030A0"/>
                </a:solidFill>
                <a:latin typeface="+mj-ea"/>
                <a:ea typeface="+mj-ea"/>
              </a:rPr>
              <a:t>領受所賜的聖靈</a:t>
            </a:r>
            <a:r>
              <a:rPr lang="zh-TW" altLang="zh-TW" sz="2400" b="1" dirty="0" smtClean="0">
                <a:solidFill>
                  <a:srgbClr val="C00000"/>
                </a:solidFill>
                <a:latin typeface="+mj-ea"/>
                <a:ea typeface="+mj-ea"/>
              </a:rPr>
              <a:t>；</a:t>
            </a:r>
            <a:endParaRPr lang="en-US" altLang="zh-TW" sz="2400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r>
              <a:rPr lang="en-US" altLang="zh-TW" sz="2400" b="1" dirty="0" smtClean="0">
                <a:solidFill>
                  <a:srgbClr val="C00000"/>
                </a:solidFill>
                <a:latin typeface="+mj-ea"/>
                <a:ea typeface="+mj-ea"/>
              </a:rPr>
              <a:t>                 </a:t>
            </a:r>
            <a:r>
              <a:rPr lang="zh-TW" altLang="zh-TW" sz="2400" b="1" dirty="0" smtClean="0">
                <a:solidFill>
                  <a:srgbClr val="C00000"/>
                </a:solidFill>
                <a:latin typeface="+mj-ea"/>
                <a:ea typeface="+mj-ea"/>
              </a:rPr>
              <a:t>因為這</a:t>
            </a:r>
            <a:r>
              <a:rPr lang="zh-TW" altLang="zh-TW" sz="2400" b="1" dirty="0" smtClean="0">
                <a:solidFill>
                  <a:srgbClr val="7030A0"/>
                </a:solidFill>
                <a:latin typeface="+mj-ea"/>
                <a:ea typeface="+mj-ea"/>
              </a:rPr>
              <a:t>應許是給</a:t>
            </a:r>
            <a:r>
              <a:rPr lang="zh-TW" altLang="zh-TW" sz="2400" b="1" dirty="0" smtClean="0">
                <a:solidFill>
                  <a:srgbClr val="C00000"/>
                </a:solidFill>
                <a:latin typeface="+mj-ea"/>
                <a:ea typeface="+mj-ea"/>
              </a:rPr>
              <a:t>你們和你們的兒女，</a:t>
            </a:r>
            <a:endParaRPr lang="en-US" altLang="zh-TW" sz="2400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r>
              <a:rPr lang="en-US" altLang="zh-TW" sz="2400" b="1" dirty="0" smtClean="0">
                <a:solidFill>
                  <a:srgbClr val="C00000"/>
                </a:solidFill>
                <a:latin typeface="+mj-ea"/>
                <a:ea typeface="+mj-ea"/>
              </a:rPr>
              <a:t>                 </a:t>
            </a:r>
            <a:r>
              <a:rPr lang="zh-TW" altLang="zh-TW" sz="2400" b="1" dirty="0" smtClean="0">
                <a:solidFill>
                  <a:srgbClr val="C00000"/>
                </a:solidFill>
                <a:latin typeface="+mj-ea"/>
                <a:ea typeface="+mj-ea"/>
              </a:rPr>
              <a:t>並一切在遠方的人，就是</a:t>
            </a:r>
            <a:r>
              <a:rPr lang="zh-TW" altLang="zh-TW" sz="2400" b="1" dirty="0" smtClean="0">
                <a:solidFill>
                  <a:srgbClr val="7030A0"/>
                </a:solidFill>
                <a:latin typeface="+mj-ea"/>
                <a:ea typeface="+mj-ea"/>
              </a:rPr>
              <a:t>主─我們神所召來的</a:t>
            </a:r>
            <a:r>
              <a:rPr lang="zh-TW" altLang="zh-TW" sz="2400" b="1" dirty="0" smtClean="0">
                <a:solidFill>
                  <a:srgbClr val="C00000"/>
                </a:solidFill>
                <a:latin typeface="+mj-ea"/>
                <a:ea typeface="+mj-ea"/>
              </a:rPr>
              <a:t>。 </a:t>
            </a:r>
            <a:r>
              <a:rPr lang="zh-TW" altLang="en-US" sz="2400" dirty="0" smtClean="0">
                <a:solidFill>
                  <a:srgbClr val="C00000"/>
                </a:solidFill>
                <a:latin typeface="+mj-ea"/>
                <a:ea typeface="+mj-ea"/>
              </a:rPr>
              <a:t>」</a:t>
            </a:r>
            <a:endParaRPr lang="zh-TW" altLang="en-US" sz="24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87624" y="188640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四</a:t>
            </a:r>
            <a:r>
              <a:rPr lang="en-US" altLang="zh-TW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.</a:t>
            </a:r>
            <a:r>
              <a:rPr lang="zh-TW" altLang="zh-TW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日子到了的祝福 （徒二</a:t>
            </a:r>
            <a:r>
              <a:rPr lang="en-US" altLang="zh-TW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41-47</a:t>
            </a:r>
            <a:r>
              <a:rPr lang="zh-TW" altLang="zh-TW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）</a:t>
            </a:r>
            <a:endParaRPr lang="en-US" altLang="zh-TW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en-US" altLang="zh-TW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 ※</a:t>
            </a:r>
            <a:r>
              <a:rPr lang="zh-TW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敬虔、關愛、喜樂與增長的時候</a:t>
            </a:r>
            <a:endParaRPr lang="zh-TW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1600" y="1340768"/>
            <a:ext cx="8172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敬虔：他</a:t>
            </a:r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們都恆心遵守使徒的教訓，彼此交接，擘餅，祈禱</a:t>
            </a:r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。</a:t>
            </a:r>
            <a:endParaRPr lang="en-US" altLang="zh-TW" sz="2400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            眾</a:t>
            </a:r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人都懼怕；使徒又行了許多奇事神蹟。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關愛：信</a:t>
            </a:r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的人都在一處，凡物公用</a:t>
            </a:r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；</a:t>
            </a:r>
            <a:endParaRPr lang="en-US" altLang="zh-TW" sz="2400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 </a:t>
            </a:r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            並</a:t>
            </a:r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且賣了田產，家業</a:t>
            </a:r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，照</a:t>
            </a:r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各人所需用的分給各人。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喜樂：天</a:t>
            </a:r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天同心合意恆切的在殿裡，且在家中擘餅</a:t>
            </a:r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，</a:t>
            </a:r>
            <a:endParaRPr lang="en-US" altLang="zh-TW" sz="2400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 </a:t>
            </a:r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           存著歡</a:t>
            </a:r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喜、誠實的心用飯</a:t>
            </a:r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，讚</a:t>
            </a:r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美神，得眾民的喜愛</a:t>
            </a:r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。增長：主</a:t>
            </a:r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將得救的人天天加給他們。」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Alex\Downloads\WP_20140424_007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18500" r="18501" b="15722"/>
          <a:stretch>
            <a:fillRect/>
          </a:stretch>
        </p:blipFill>
        <p:spPr bwMode="auto">
          <a:xfrm>
            <a:off x="1115616" y="3861048"/>
            <a:ext cx="3744416" cy="2996952"/>
          </a:xfrm>
          <a:prstGeom prst="snip1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0" name="Picture 4" descr="C:\Users\Alex\Downloads\WP_20140414_005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33463" t="60" r="10625" b="24304"/>
          <a:stretch>
            <a:fillRect/>
          </a:stretch>
        </p:blipFill>
        <p:spPr bwMode="auto">
          <a:xfrm>
            <a:off x="5004048" y="3861048"/>
            <a:ext cx="4139952" cy="2996952"/>
          </a:xfrm>
          <a:prstGeom prst="snip1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Alex\Downloads\altAjYDcNeookQ0ZRnv_sM08TcUVE5CJTaHUqPKEG-Ldb1G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b="10204"/>
          <a:stretch>
            <a:fillRect/>
          </a:stretch>
        </p:blipFill>
        <p:spPr bwMode="auto">
          <a:xfrm>
            <a:off x="3131840" y="188640"/>
            <a:ext cx="3802945" cy="3600400"/>
          </a:xfrm>
          <a:prstGeom prst="snip1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-704326" y="0"/>
            <a:ext cx="1785104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ctr"/>
            <a:r>
              <a:rPr lang="zh-TW" altLang="en-US" sz="2400" b="1" dirty="0" smtClean="0">
                <a:solidFill>
                  <a:prstClr val="black"/>
                </a:solidFill>
              </a:rPr>
              <a:t>日子到了  </a:t>
            </a:r>
            <a:r>
              <a:rPr lang="en-US" altLang="zh-TW" sz="2400" b="1" dirty="0" smtClean="0">
                <a:solidFill>
                  <a:prstClr val="black"/>
                </a:solidFill>
              </a:rPr>
              <a:t>……</a:t>
            </a:r>
          </a:p>
          <a:p>
            <a:pPr algn="ctr"/>
            <a:r>
              <a:rPr lang="zh-TW" altLang="en-US" sz="2600" b="1" dirty="0" smtClean="0"/>
              <a:t>是起來宣告</a:t>
            </a:r>
            <a:r>
              <a:rPr lang="en-US" altLang="zh-TW" sz="2600" b="1" dirty="0" smtClean="0"/>
              <a:t>‧</a:t>
            </a:r>
            <a:r>
              <a:rPr lang="zh-TW" altLang="en-US" sz="2600" b="1" dirty="0" smtClean="0"/>
              <a:t>同行守望</a:t>
            </a:r>
            <a:r>
              <a:rPr lang="en-US" altLang="zh-TW" sz="2600" b="1" dirty="0" smtClean="0"/>
              <a:t>‧</a:t>
            </a:r>
            <a:r>
              <a:rPr lang="zh-TW" altLang="en-US" sz="2600" b="1" dirty="0" smtClean="0"/>
              <a:t>服事見證的時候了 </a:t>
            </a:r>
            <a:endParaRPr lang="en-US" altLang="zh-TW" sz="2600" b="1" dirty="0" smtClean="0"/>
          </a:p>
          <a:p>
            <a:pPr algn="ctr"/>
            <a:endParaRPr lang="en-US" altLang="zh-TW" sz="2600" b="1" dirty="0" smtClean="0"/>
          </a:p>
          <a:p>
            <a:pPr algn="ctr"/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708</TotalTime>
  <Words>894</Words>
  <Application>Microsoft Office PowerPoint</Application>
  <PresentationFormat>On-screen Show (4:3)</PresentationFormat>
  <Paragraphs>68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夏至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Ming</dc:creator>
  <cp:lastModifiedBy>Alex</cp:lastModifiedBy>
  <cp:revision>53</cp:revision>
  <dcterms:created xsi:type="dcterms:W3CDTF">2014-05-26T04:24:54Z</dcterms:created>
  <dcterms:modified xsi:type="dcterms:W3CDTF">2014-06-07T07:05:24Z</dcterms:modified>
</cp:coreProperties>
</file>