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4F098B-6390-43D4-8B00-41401AB891F1}" type="datetimeFigureOut">
              <a:rPr lang="zh-TW" altLang="en-US" smtClean="0"/>
              <a:t>2014/5/30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68181BC-3C6B-496C-8F95-9B1DCF8DD72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珍惜你的內在美</a:t>
            </a:r>
            <a:r>
              <a:rPr lang="en-US" altLang="zh-TW" sz="2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雅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1:12-18)</a:t>
            </a:r>
            <a:endParaRPr lang="zh-TW" altLang="en-US" sz="2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穿越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試煉帶來的種種觀感，信任賜予美善生命的上帝。（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12-15)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珍惜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上帝賜予的內在美善，活出無常人生中的正能量。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(16-18)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45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鋒芒</vt:lpstr>
      <vt:lpstr>珍惜你的內在美(雅1:12-18)</vt:lpstr>
    </vt:vector>
  </TitlesOfParts>
  <Company>EFCCKCC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珍惜你的內在美(雅1:12-18)</dc:title>
  <dc:creator>Matthew</dc:creator>
  <cp:lastModifiedBy>Matthew</cp:lastModifiedBy>
  <cp:revision>2</cp:revision>
  <dcterms:created xsi:type="dcterms:W3CDTF">2014-05-30T01:32:35Z</dcterms:created>
  <dcterms:modified xsi:type="dcterms:W3CDTF">2014-05-30T01:36:06Z</dcterms:modified>
</cp:coreProperties>
</file>