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6" r:id="rId4"/>
    <p:sldId id="261" r:id="rId5"/>
    <p:sldId id="258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00CC"/>
    <a:srgbClr val="660066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108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29B3-92AA-41B0-B588-11B96B9BAE0A}" type="datetimeFigureOut">
              <a:rPr lang="zh-TW" altLang="en-US" smtClean="0"/>
              <a:pPr/>
              <a:t>2014/5/21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CCF0-006B-45C6-80F2-E3533E7A0CE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29B3-92AA-41B0-B588-11B96B9BAE0A}" type="datetimeFigureOut">
              <a:rPr lang="zh-TW" altLang="en-US" smtClean="0"/>
              <a:pPr/>
              <a:t>2014/5/21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CCF0-006B-45C6-80F2-E3533E7A0CE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29B3-92AA-41B0-B588-11B96B9BAE0A}" type="datetimeFigureOut">
              <a:rPr lang="zh-TW" altLang="en-US" smtClean="0"/>
              <a:pPr/>
              <a:t>2014/5/21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CCF0-006B-45C6-80F2-E3533E7A0CE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29B3-92AA-41B0-B588-11B96B9BAE0A}" type="datetimeFigureOut">
              <a:rPr lang="zh-TW" altLang="en-US" smtClean="0"/>
              <a:pPr/>
              <a:t>2014/5/21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CCF0-006B-45C6-80F2-E3533E7A0CE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29B3-92AA-41B0-B588-11B96B9BAE0A}" type="datetimeFigureOut">
              <a:rPr lang="zh-TW" altLang="en-US" smtClean="0"/>
              <a:pPr/>
              <a:t>2014/5/21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CCF0-006B-45C6-80F2-E3533E7A0CE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29B3-92AA-41B0-B588-11B96B9BAE0A}" type="datetimeFigureOut">
              <a:rPr lang="zh-TW" altLang="en-US" smtClean="0"/>
              <a:pPr/>
              <a:t>2014/5/21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CCF0-006B-45C6-80F2-E3533E7A0CE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29B3-92AA-41B0-B588-11B96B9BAE0A}" type="datetimeFigureOut">
              <a:rPr lang="zh-TW" altLang="en-US" smtClean="0"/>
              <a:pPr/>
              <a:t>2014/5/21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CCF0-006B-45C6-80F2-E3533E7A0CE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29B3-92AA-41B0-B588-11B96B9BAE0A}" type="datetimeFigureOut">
              <a:rPr lang="zh-TW" altLang="en-US" smtClean="0"/>
              <a:pPr/>
              <a:t>2014/5/21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CCF0-006B-45C6-80F2-E3533E7A0CE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29B3-92AA-41B0-B588-11B96B9BAE0A}" type="datetimeFigureOut">
              <a:rPr lang="zh-TW" altLang="en-US" smtClean="0"/>
              <a:pPr/>
              <a:t>2014/5/21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CCF0-006B-45C6-80F2-E3533E7A0CE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29B3-92AA-41B0-B588-11B96B9BAE0A}" type="datetimeFigureOut">
              <a:rPr lang="zh-TW" altLang="en-US" smtClean="0"/>
              <a:pPr/>
              <a:t>2014/5/21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CCF0-006B-45C6-80F2-E3533E7A0CE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D29B3-92AA-41B0-B588-11B96B9BAE0A}" type="datetimeFigureOut">
              <a:rPr lang="zh-TW" altLang="en-US" smtClean="0"/>
              <a:pPr/>
              <a:t>2014/5/21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CCF0-006B-45C6-80F2-E3533E7A0CE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D29B3-92AA-41B0-B588-11B96B9BAE0A}" type="datetimeFigureOut">
              <a:rPr lang="zh-TW" altLang="en-US" smtClean="0"/>
              <a:pPr/>
              <a:t>2014/5/21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ECCF0-006B-45C6-80F2-E3533E7A0CE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gospeltimes.cn/assets/media/post/201206/20843/15102681.jpg"/>
          <p:cNvPicPr>
            <a:picLocks noChangeAspect="1" noChangeArrowheads="1"/>
          </p:cNvPicPr>
          <p:nvPr/>
        </p:nvPicPr>
        <p:blipFill>
          <a:blip r:embed="rId2" cstate="print">
            <a:lum bright="60000" contrast="-43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zh-TW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來</a:t>
            </a:r>
            <a:r>
              <a:rPr lang="zh-TW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！關心</a:t>
            </a:r>
            <a:r>
              <a:rPr lang="zh-TW" altLang="zh-TW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我們的牧者！</a:t>
            </a:r>
            <a:br>
              <a:rPr lang="zh-TW" altLang="zh-TW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提前</a:t>
            </a:r>
            <a:r>
              <a:rPr lang="zh-TW" altLang="zh-TW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五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17~21)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zh-TW" b="1" dirty="0">
                <a:latin typeface="微軟正黑體" pitchFamily="34" charset="-120"/>
                <a:ea typeface="微軟正黑體" pitchFamily="34" charset="-120"/>
              </a:rPr>
            </a:b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zh-TW" sz="40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對牧者的</a:t>
            </a:r>
            <a:r>
              <a:rPr lang="zh-TW" altLang="zh-TW" sz="40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敬重</a:t>
            </a:r>
            <a:r>
              <a:rPr lang="zh-TW" altLang="en-US" sz="40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zh-TW" sz="4000" b="1" dirty="0" smtClean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我們</a:t>
            </a:r>
            <a:r>
              <a:rPr lang="zh-TW" altLang="zh-TW" sz="4000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要尊重，並讓他們生活無</a:t>
            </a:r>
            <a:r>
              <a:rPr lang="zh-TW" altLang="zh-TW" sz="4000" b="1" dirty="0" smtClean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憂</a:t>
            </a:r>
            <a:r>
              <a:rPr lang="zh-TW" altLang="en-US" sz="4000" b="1" dirty="0" smtClean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zh-TW" sz="4000" b="1" dirty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zh-TW" sz="40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對牧者的</a:t>
            </a:r>
            <a:r>
              <a:rPr lang="zh-TW" altLang="zh-TW" sz="40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控訴</a:t>
            </a:r>
            <a:r>
              <a:rPr lang="zh-TW" altLang="en-US" sz="40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zh-TW" sz="4000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我們要秉公處理，不要包庇護短</a:t>
            </a:r>
            <a:r>
              <a:rPr lang="zh-TW" altLang="en-US" sz="4000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zh-TW" sz="4000" b="1" dirty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12" descr="打谷场随拍（4）图片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819" y="620688"/>
            <a:ext cx="8646362" cy="46085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32" name="Picture 8" descr="http://www.cbtc.org.hk/newsletter/2011/03/photo/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5565924" cy="486916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 descr="http://www.ocbf.ca/2012/sites/default/files/img/devotion/0130b_0.jpg"/>
          <p:cNvPicPr>
            <a:picLocks noChangeAspect="1" noChangeArrowheads="1"/>
          </p:cNvPicPr>
          <p:nvPr/>
        </p:nvPicPr>
        <p:blipFill>
          <a:blip r:embed="rId3" cstate="print"/>
          <a:srcRect t="5805" r="24138"/>
          <a:stretch>
            <a:fillRect/>
          </a:stretch>
        </p:blipFill>
        <p:spPr bwMode="auto">
          <a:xfrm>
            <a:off x="5508104" y="3645024"/>
            <a:ext cx="3168352" cy="23368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8" name="Picture 4" descr="http://www.ocbf.ca/2012/sites/default/files/img/devotion/0130a_0.jpg"/>
          <p:cNvPicPr>
            <a:picLocks noChangeAspect="1" noChangeArrowheads="1"/>
          </p:cNvPicPr>
          <p:nvPr/>
        </p:nvPicPr>
        <p:blipFill>
          <a:blip r:embed="rId2" cstate="print"/>
          <a:srcRect t="18310" r="352"/>
          <a:stretch>
            <a:fillRect/>
          </a:stretch>
        </p:blipFill>
        <p:spPr bwMode="auto">
          <a:xfrm>
            <a:off x="1175622" y="764704"/>
            <a:ext cx="6792755" cy="417646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gospeltimes.cn/assets/media/post/201206/20843/15102681.jpg"/>
          <p:cNvPicPr>
            <a:picLocks noChangeAspect="1" noChangeArrowheads="1"/>
          </p:cNvPicPr>
          <p:nvPr/>
        </p:nvPicPr>
        <p:blipFill>
          <a:blip r:embed="rId2" cstate="print">
            <a:lum bright="60000" contrast="-43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七個欣賞</a:t>
            </a:r>
            <a:r>
              <a:rPr lang="zh-TW" altLang="zh-TW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、尊重和敬愛牧</a:t>
            </a:r>
            <a:r>
              <a:rPr lang="zh-TW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者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建議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endParaRPr lang="zh-TW" altLang="en-US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zh-TW" b="1" dirty="0">
                <a:solidFill>
                  <a:srgbClr val="660066"/>
                </a:solidFill>
                <a:latin typeface="微軟正黑體" pitchFamily="34" charset="-120"/>
                <a:ea typeface="微軟正黑體" pitchFamily="34" charset="-120"/>
              </a:rPr>
              <a:t>一、特別注意從「小事」做起</a:t>
            </a:r>
            <a:r>
              <a:rPr lang="zh-TW" altLang="zh-TW" b="1" dirty="0" smtClean="0">
                <a:solidFill>
                  <a:srgbClr val="660066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zh-TW" b="1" dirty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二、時常為牧者代禱</a:t>
            </a:r>
            <a:r>
              <a:rPr lang="zh-TW" altLang="zh-TW" b="1" dirty="0" smtClean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solidFill>
                <a:srgbClr val="CC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zh-TW" b="1" dirty="0">
                <a:solidFill>
                  <a:srgbClr val="660066"/>
                </a:solidFill>
                <a:latin typeface="微軟正黑體" pitchFamily="34" charset="-120"/>
                <a:ea typeface="微軟正黑體" pitchFamily="34" charset="-120"/>
              </a:rPr>
              <a:t>三、主動幫忙</a:t>
            </a:r>
            <a:r>
              <a:rPr lang="zh-TW" altLang="zh-TW" b="1" dirty="0" smtClean="0">
                <a:solidFill>
                  <a:srgbClr val="660066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zh-TW" b="1" dirty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四、做一個有實際回應的</a:t>
            </a:r>
            <a:r>
              <a:rPr lang="zh-TW" altLang="en-US" b="1" dirty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會</a:t>
            </a:r>
            <a:r>
              <a:rPr lang="zh-TW" altLang="zh-TW" b="1" dirty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眾。</a:t>
            </a:r>
            <a:endParaRPr lang="en-US" altLang="zh-TW" b="1" dirty="0">
              <a:solidFill>
                <a:srgbClr val="CC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zh-TW" b="1" dirty="0">
                <a:solidFill>
                  <a:srgbClr val="660066"/>
                </a:solidFill>
                <a:latin typeface="微軟正黑體" pitchFamily="34" charset="-120"/>
                <a:ea typeface="微軟正黑體" pitchFamily="34" charset="-120"/>
              </a:rPr>
              <a:t>五、減少批評</a:t>
            </a:r>
            <a:r>
              <a:rPr lang="zh-TW" altLang="zh-TW" b="1" dirty="0" smtClean="0">
                <a:solidFill>
                  <a:srgbClr val="660066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zh-TW" b="1" dirty="0">
                <a:solidFill>
                  <a:srgbClr val="CC00CC"/>
                </a:solidFill>
                <a:latin typeface="微軟正黑體" pitchFamily="34" charset="-120"/>
                <a:ea typeface="微軟正黑體" pitchFamily="34" charset="-120"/>
              </a:rPr>
              <a:t>六、不要一直以人的方式衡量牧者。</a:t>
            </a:r>
            <a:endParaRPr lang="en-US" altLang="zh-TW" b="1" dirty="0">
              <a:solidFill>
                <a:srgbClr val="CC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zh-TW" b="1" dirty="0" smtClean="0">
                <a:solidFill>
                  <a:srgbClr val="660066"/>
                </a:solidFill>
                <a:latin typeface="微軟正黑體" pitchFamily="34" charset="-120"/>
                <a:ea typeface="微軟正黑體" pitchFamily="34" charset="-120"/>
              </a:rPr>
              <a:t>七</a:t>
            </a:r>
            <a:r>
              <a:rPr lang="zh-TW" altLang="zh-TW" b="1" dirty="0">
                <a:solidFill>
                  <a:srgbClr val="660066"/>
                </a:solidFill>
                <a:latin typeface="微軟正黑體" pitchFamily="34" charset="-120"/>
                <a:ea typeface="微軟正黑體" pitchFamily="34" charset="-120"/>
              </a:rPr>
              <a:t>、止息謠言。</a:t>
            </a:r>
            <a:endParaRPr lang="zh-TW" altLang="en-US" b="1" dirty="0">
              <a:solidFill>
                <a:srgbClr val="660066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108</Words>
  <Application>Microsoft Office PowerPoint</Application>
  <PresentationFormat>如螢幕大小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來！關心我們的牧者！ (提前五17~21) </vt:lpstr>
      <vt:lpstr>投影片 2</vt:lpstr>
      <vt:lpstr>投影片 3</vt:lpstr>
      <vt:lpstr>投影片 4</vt:lpstr>
      <vt:lpstr>七個欣賞、尊重和敬愛牧者的建議：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user1</dc:creator>
  <cp:lastModifiedBy>User</cp:lastModifiedBy>
  <cp:revision>20</cp:revision>
  <dcterms:created xsi:type="dcterms:W3CDTF">2014-05-21T03:59:56Z</dcterms:created>
  <dcterms:modified xsi:type="dcterms:W3CDTF">2014-05-21T08:44:08Z</dcterms:modified>
</cp:coreProperties>
</file>