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E13D6-AC79-4B5F-98BC-530D65D70CCC}" type="doc">
      <dgm:prSet loTypeId="urn:microsoft.com/office/officeart/2005/8/layout/funnel1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4EA5AE0-1484-4E2E-95EF-D7C5938C6DAF}">
      <dgm:prSet phldrT="[文字]"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/>
            <a:t>一次</a:t>
          </a:r>
          <a:endParaRPr lang="en-US" altLang="zh-TW" sz="2400" dirty="0" smtClean="0"/>
        </a:p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/>
            <a:t>伴奏</a:t>
          </a:r>
          <a:endParaRPr lang="zh-TW" altLang="en-US" sz="2400" dirty="0"/>
        </a:p>
      </dgm:t>
    </dgm:pt>
    <dgm:pt modelId="{355F452C-0036-4BDF-8423-A40C346101E5}" type="parTrans" cxnId="{1E9C8329-62C1-4F9D-A3F0-4027625C0409}">
      <dgm:prSet/>
      <dgm:spPr/>
      <dgm:t>
        <a:bodyPr/>
        <a:lstStyle/>
        <a:p>
          <a:endParaRPr lang="zh-TW" altLang="en-US"/>
        </a:p>
      </dgm:t>
    </dgm:pt>
    <dgm:pt modelId="{0FB85347-C551-4D53-8B3D-3F55D9ADC614}" type="sibTrans" cxnId="{1E9C8329-62C1-4F9D-A3F0-4027625C0409}">
      <dgm:prSet/>
      <dgm:spPr/>
      <dgm:t>
        <a:bodyPr/>
        <a:lstStyle/>
        <a:p>
          <a:endParaRPr lang="zh-TW" altLang="en-US"/>
        </a:p>
      </dgm:t>
    </dgm:pt>
    <dgm:pt modelId="{5FDC8AEA-135B-4FD5-9BC3-6F5CD1920AAF}">
      <dgm:prSet phldrT="[文字]"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>
              <a:latin typeface="+mj-ea"/>
              <a:ea typeface="+mj-ea"/>
            </a:rPr>
            <a:t>一張</a:t>
          </a:r>
          <a:endParaRPr lang="en-US" altLang="zh-TW" sz="2400" dirty="0" smtClean="0">
            <a:latin typeface="+mj-ea"/>
            <a:ea typeface="+mj-ea"/>
          </a:endParaRPr>
        </a:p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>
              <a:latin typeface="+mj-ea"/>
              <a:ea typeface="+mj-ea"/>
            </a:rPr>
            <a:t>海報</a:t>
          </a:r>
          <a:endParaRPr lang="zh-TW" altLang="en-US" sz="2400" dirty="0">
            <a:latin typeface="+mj-ea"/>
            <a:ea typeface="+mj-ea"/>
          </a:endParaRPr>
        </a:p>
      </dgm:t>
    </dgm:pt>
    <dgm:pt modelId="{8B530EE6-492A-412F-AB35-642DD7B1A4C6}" type="parTrans" cxnId="{0B91CF3B-D54F-4678-95B6-36A79D2CF6AB}">
      <dgm:prSet/>
      <dgm:spPr/>
      <dgm:t>
        <a:bodyPr/>
        <a:lstStyle/>
        <a:p>
          <a:endParaRPr lang="zh-TW" altLang="en-US"/>
        </a:p>
      </dgm:t>
    </dgm:pt>
    <dgm:pt modelId="{3ED2B2B5-806E-4871-82DA-E083FA7C5F94}" type="sibTrans" cxnId="{0B91CF3B-D54F-4678-95B6-36A79D2CF6AB}">
      <dgm:prSet/>
      <dgm:spPr/>
      <dgm:t>
        <a:bodyPr/>
        <a:lstStyle/>
        <a:p>
          <a:endParaRPr lang="zh-TW" altLang="en-US"/>
        </a:p>
      </dgm:t>
    </dgm:pt>
    <dgm:pt modelId="{6485ED29-B693-4309-B61D-509F0059510E}">
      <dgm:prSet phldrT="[文字]" custT="1"/>
      <dgm:spPr/>
      <dgm:t>
        <a:bodyPr/>
        <a:lstStyle/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/>
            <a:t>一次</a:t>
          </a:r>
          <a:endParaRPr lang="en-US" altLang="zh-TW" sz="2400" dirty="0" smtClean="0"/>
        </a:p>
        <a:p>
          <a:pPr>
            <a:lnSpc>
              <a:spcPts val="2400"/>
            </a:lnSpc>
            <a:spcAft>
              <a:spcPts val="0"/>
            </a:spcAft>
          </a:pPr>
          <a:r>
            <a:rPr lang="zh-TW" altLang="en-US" sz="2400" dirty="0" smtClean="0"/>
            <a:t>發燒</a:t>
          </a:r>
          <a:endParaRPr lang="zh-TW" altLang="en-US" sz="2400" dirty="0"/>
        </a:p>
      </dgm:t>
    </dgm:pt>
    <dgm:pt modelId="{60C48330-BBDA-4170-A63B-6A5A2EFAFF6F}" type="parTrans" cxnId="{90E95AA2-D333-47C8-8187-9C1B33E536D7}">
      <dgm:prSet/>
      <dgm:spPr/>
      <dgm:t>
        <a:bodyPr/>
        <a:lstStyle/>
        <a:p>
          <a:endParaRPr lang="zh-TW" altLang="en-US"/>
        </a:p>
      </dgm:t>
    </dgm:pt>
    <dgm:pt modelId="{5460F124-6A19-4CE7-94D5-FDC7804F0933}" type="sibTrans" cxnId="{90E95AA2-D333-47C8-8187-9C1B33E536D7}">
      <dgm:prSet/>
      <dgm:spPr/>
      <dgm:t>
        <a:bodyPr/>
        <a:lstStyle/>
        <a:p>
          <a:endParaRPr lang="zh-TW" altLang="en-US"/>
        </a:p>
      </dgm:t>
    </dgm:pt>
    <dgm:pt modelId="{6EAE8CD8-9C88-401B-A33B-9A43CB27B7E5}">
      <dgm:prSet phldrT="[文字]"/>
      <dgm:spPr/>
      <dgm:t>
        <a:bodyPr/>
        <a:lstStyle/>
        <a:p>
          <a:endParaRPr lang="zh-TW" altLang="en-US" dirty="0"/>
        </a:p>
      </dgm:t>
    </dgm:pt>
    <dgm:pt modelId="{95A1A709-97F2-4770-9E2A-75DB0C1E327C}" type="parTrans" cxnId="{F3681DC9-B7E9-4148-A5CE-CA592E98FBD9}">
      <dgm:prSet/>
      <dgm:spPr/>
      <dgm:t>
        <a:bodyPr/>
        <a:lstStyle/>
        <a:p>
          <a:endParaRPr lang="zh-TW" altLang="en-US"/>
        </a:p>
      </dgm:t>
    </dgm:pt>
    <dgm:pt modelId="{34263FD6-EC28-44AF-8838-79C0BF3A7B4F}" type="sibTrans" cxnId="{F3681DC9-B7E9-4148-A5CE-CA592E98FBD9}">
      <dgm:prSet/>
      <dgm:spPr/>
      <dgm:t>
        <a:bodyPr/>
        <a:lstStyle/>
        <a:p>
          <a:endParaRPr lang="zh-TW" altLang="en-US"/>
        </a:p>
      </dgm:t>
    </dgm:pt>
    <dgm:pt modelId="{2B199A0E-416C-4469-B2DF-1730BE37FB1F}" type="pres">
      <dgm:prSet presAssocID="{145E13D6-AC79-4B5F-98BC-530D65D70CCC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8BE2518-D005-4537-8356-DA63F00E4707}" type="pres">
      <dgm:prSet presAssocID="{145E13D6-AC79-4B5F-98BC-530D65D70CCC}" presName="ellipse" presStyleLbl="trBgShp" presStyleIdx="0" presStyleCnt="1" custLinFactNeighborX="-864" custLinFactNeighborY="17745"/>
      <dgm:spPr/>
    </dgm:pt>
    <dgm:pt modelId="{F198D970-2746-4D76-BD97-8B45D4E9509C}" type="pres">
      <dgm:prSet presAssocID="{145E13D6-AC79-4B5F-98BC-530D65D70CCC}" presName="arrow1" presStyleLbl="fgShp" presStyleIdx="0" presStyleCnt="1"/>
      <dgm:spPr/>
    </dgm:pt>
    <dgm:pt modelId="{853C89D1-5D0E-4079-B1C3-96ADF15E3901}" type="pres">
      <dgm:prSet presAssocID="{145E13D6-AC79-4B5F-98BC-530D65D70CCC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619D7A4-7906-44B5-A567-319E1D997E55}" type="pres">
      <dgm:prSet presAssocID="{5FDC8AEA-135B-4FD5-9BC3-6F5CD1920AA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FA94316-A20C-472C-8AAA-D701FB2E8F22}" type="pres">
      <dgm:prSet presAssocID="{6485ED29-B693-4309-B61D-509F0059510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796873F-10B6-4E2E-A0C8-D237E9FEDB7E}" type="pres">
      <dgm:prSet presAssocID="{6EAE8CD8-9C88-401B-A33B-9A43CB27B7E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E2B5731-BA3D-4FDA-BE47-8659CB0B0CA5}" type="pres">
      <dgm:prSet presAssocID="{145E13D6-AC79-4B5F-98BC-530D65D70CCC}" presName="funnel" presStyleLbl="trAlignAcc1" presStyleIdx="0" presStyleCnt="1" custLinFactNeighborX="-451" custLinFactNeighborY="5558"/>
      <dgm:spPr/>
    </dgm:pt>
  </dgm:ptLst>
  <dgm:cxnLst>
    <dgm:cxn modelId="{90E95AA2-D333-47C8-8187-9C1B33E536D7}" srcId="{145E13D6-AC79-4B5F-98BC-530D65D70CCC}" destId="{6485ED29-B693-4309-B61D-509F0059510E}" srcOrd="2" destOrd="0" parTransId="{60C48330-BBDA-4170-A63B-6A5A2EFAFF6F}" sibTransId="{5460F124-6A19-4CE7-94D5-FDC7804F0933}"/>
    <dgm:cxn modelId="{1E9C8329-62C1-4F9D-A3F0-4027625C0409}" srcId="{145E13D6-AC79-4B5F-98BC-530D65D70CCC}" destId="{74EA5AE0-1484-4E2E-95EF-D7C5938C6DAF}" srcOrd="0" destOrd="0" parTransId="{355F452C-0036-4BDF-8423-A40C346101E5}" sibTransId="{0FB85347-C551-4D53-8B3D-3F55D9ADC614}"/>
    <dgm:cxn modelId="{0B91CF3B-D54F-4678-95B6-36A79D2CF6AB}" srcId="{145E13D6-AC79-4B5F-98BC-530D65D70CCC}" destId="{5FDC8AEA-135B-4FD5-9BC3-6F5CD1920AAF}" srcOrd="1" destOrd="0" parTransId="{8B530EE6-492A-412F-AB35-642DD7B1A4C6}" sibTransId="{3ED2B2B5-806E-4871-82DA-E083FA7C5F94}"/>
    <dgm:cxn modelId="{F48E66D0-87C2-4C6E-BF9B-963AF313F7BD}" type="presOf" srcId="{5FDC8AEA-135B-4FD5-9BC3-6F5CD1920AAF}" destId="{1FA94316-A20C-472C-8AAA-D701FB2E8F22}" srcOrd="0" destOrd="0" presId="urn:microsoft.com/office/officeart/2005/8/layout/funnel1"/>
    <dgm:cxn modelId="{95CBD844-B054-44A3-82D3-6C332EDA2ABA}" type="presOf" srcId="{6EAE8CD8-9C88-401B-A33B-9A43CB27B7E5}" destId="{853C89D1-5D0E-4079-B1C3-96ADF15E3901}" srcOrd="0" destOrd="0" presId="urn:microsoft.com/office/officeart/2005/8/layout/funnel1"/>
    <dgm:cxn modelId="{F3681DC9-B7E9-4148-A5CE-CA592E98FBD9}" srcId="{145E13D6-AC79-4B5F-98BC-530D65D70CCC}" destId="{6EAE8CD8-9C88-401B-A33B-9A43CB27B7E5}" srcOrd="3" destOrd="0" parTransId="{95A1A709-97F2-4770-9E2A-75DB0C1E327C}" sibTransId="{34263FD6-EC28-44AF-8838-79C0BF3A7B4F}"/>
    <dgm:cxn modelId="{BCB937AC-D421-46AB-B32D-E1B25D9706F0}" type="presOf" srcId="{6485ED29-B693-4309-B61D-509F0059510E}" destId="{5619D7A4-7906-44B5-A567-319E1D997E55}" srcOrd="0" destOrd="0" presId="urn:microsoft.com/office/officeart/2005/8/layout/funnel1"/>
    <dgm:cxn modelId="{A5115A6B-6434-45DF-8B6F-9A2D1BB876B5}" type="presOf" srcId="{74EA5AE0-1484-4E2E-95EF-D7C5938C6DAF}" destId="{7796873F-10B6-4E2E-A0C8-D237E9FEDB7E}" srcOrd="0" destOrd="0" presId="urn:microsoft.com/office/officeart/2005/8/layout/funnel1"/>
    <dgm:cxn modelId="{569E49C4-3C8C-4302-A5EB-6B4F521C8091}" type="presOf" srcId="{145E13D6-AC79-4B5F-98BC-530D65D70CCC}" destId="{2B199A0E-416C-4469-B2DF-1730BE37FB1F}" srcOrd="0" destOrd="0" presId="urn:microsoft.com/office/officeart/2005/8/layout/funnel1"/>
    <dgm:cxn modelId="{56B0D898-B0F8-4FBD-A7D1-83D3ED5BD94A}" type="presParOf" srcId="{2B199A0E-416C-4469-B2DF-1730BE37FB1F}" destId="{08BE2518-D005-4537-8356-DA63F00E4707}" srcOrd="0" destOrd="0" presId="urn:microsoft.com/office/officeart/2005/8/layout/funnel1"/>
    <dgm:cxn modelId="{D9A42675-B157-4B68-93E7-B656780B6CCC}" type="presParOf" srcId="{2B199A0E-416C-4469-B2DF-1730BE37FB1F}" destId="{F198D970-2746-4D76-BD97-8B45D4E9509C}" srcOrd="1" destOrd="0" presId="urn:microsoft.com/office/officeart/2005/8/layout/funnel1"/>
    <dgm:cxn modelId="{6C0BB4E3-EA0C-44C2-8725-A21F4E5480D0}" type="presParOf" srcId="{2B199A0E-416C-4469-B2DF-1730BE37FB1F}" destId="{853C89D1-5D0E-4079-B1C3-96ADF15E3901}" srcOrd="2" destOrd="0" presId="urn:microsoft.com/office/officeart/2005/8/layout/funnel1"/>
    <dgm:cxn modelId="{66340490-CF25-4B85-9386-ADEC46D9BA19}" type="presParOf" srcId="{2B199A0E-416C-4469-B2DF-1730BE37FB1F}" destId="{5619D7A4-7906-44B5-A567-319E1D997E55}" srcOrd="3" destOrd="0" presId="urn:microsoft.com/office/officeart/2005/8/layout/funnel1"/>
    <dgm:cxn modelId="{C3355E6F-A324-4D10-9D47-B5A0745995C5}" type="presParOf" srcId="{2B199A0E-416C-4469-B2DF-1730BE37FB1F}" destId="{1FA94316-A20C-472C-8AAA-D701FB2E8F22}" srcOrd="4" destOrd="0" presId="urn:microsoft.com/office/officeart/2005/8/layout/funnel1"/>
    <dgm:cxn modelId="{A7C087E9-6A25-45F9-A258-7D4370642B97}" type="presParOf" srcId="{2B199A0E-416C-4469-B2DF-1730BE37FB1F}" destId="{7796873F-10B6-4E2E-A0C8-D237E9FEDB7E}" srcOrd="5" destOrd="0" presId="urn:microsoft.com/office/officeart/2005/8/layout/funnel1"/>
    <dgm:cxn modelId="{11B91657-AF72-49B9-B8A4-F39032795CE2}" type="presParOf" srcId="{2B199A0E-416C-4469-B2DF-1730BE37FB1F}" destId="{5E2B5731-BA3D-4FDA-BE47-8659CB0B0CA5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BE2518-D005-4537-8356-DA63F00E4707}">
      <dsp:nvSpPr>
        <dsp:cNvPr id="0" name=""/>
        <dsp:cNvSpPr/>
      </dsp:nvSpPr>
      <dsp:spPr>
        <a:xfrm>
          <a:off x="1080111" y="432055"/>
          <a:ext cx="3857164" cy="1339542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98D970-2746-4D76-BD97-8B45D4E9509C}">
      <dsp:nvSpPr>
        <dsp:cNvPr id="0" name=""/>
        <dsp:cNvSpPr/>
      </dsp:nvSpPr>
      <dsp:spPr>
        <a:xfrm>
          <a:off x="2674243" y="3474438"/>
          <a:ext cx="747512" cy="478408"/>
        </a:xfrm>
        <a:prstGeom prst="down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53C89D1-5D0E-4079-B1C3-96ADF15E3901}">
      <dsp:nvSpPr>
        <dsp:cNvPr id="0" name=""/>
        <dsp:cNvSpPr/>
      </dsp:nvSpPr>
      <dsp:spPr>
        <a:xfrm>
          <a:off x="1253969" y="3857164"/>
          <a:ext cx="3588060" cy="897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 dirty="0"/>
        </a:p>
      </dsp:txBody>
      <dsp:txXfrm>
        <a:off x="1253969" y="3857164"/>
        <a:ext cx="3588060" cy="897015"/>
      </dsp:txXfrm>
    </dsp:sp>
    <dsp:sp modelId="{5619D7A4-7906-44B5-A567-319E1D997E55}">
      <dsp:nvSpPr>
        <dsp:cNvPr id="0" name=""/>
        <dsp:cNvSpPr/>
      </dsp:nvSpPr>
      <dsp:spPr>
        <a:xfrm>
          <a:off x="2515771" y="1637351"/>
          <a:ext cx="1345522" cy="134552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/>
            <a:t>一次</a:t>
          </a:r>
          <a:endParaRPr lang="en-US" altLang="zh-TW" sz="2400" kern="1200" dirty="0" smtClean="0"/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/>
            <a:t>發燒</a:t>
          </a:r>
          <a:endParaRPr lang="zh-TW" altLang="en-US" sz="2400" kern="1200" dirty="0"/>
        </a:p>
      </dsp:txBody>
      <dsp:txXfrm>
        <a:off x="2515771" y="1637351"/>
        <a:ext cx="1345522" cy="1345522"/>
      </dsp:txXfrm>
    </dsp:sp>
    <dsp:sp modelId="{1FA94316-A20C-472C-8AAA-D701FB2E8F22}">
      <dsp:nvSpPr>
        <dsp:cNvPr id="0" name=""/>
        <dsp:cNvSpPr/>
      </dsp:nvSpPr>
      <dsp:spPr>
        <a:xfrm>
          <a:off x="1552974" y="627910"/>
          <a:ext cx="1345522" cy="1345522"/>
        </a:xfrm>
        <a:prstGeom prst="ellipse">
          <a:avLst/>
        </a:prstGeom>
        <a:gradFill rotWithShape="0">
          <a:gsLst>
            <a:gs pos="0">
              <a:schemeClr val="accent3">
                <a:hueOff val="5812304"/>
                <a:satOff val="-18573"/>
                <a:lumOff val="-4706"/>
                <a:alphaOff val="0"/>
                <a:shade val="15000"/>
                <a:satMod val="180000"/>
              </a:schemeClr>
            </a:gs>
            <a:gs pos="50000">
              <a:schemeClr val="accent3">
                <a:hueOff val="5812304"/>
                <a:satOff val="-18573"/>
                <a:lumOff val="-4706"/>
                <a:alphaOff val="0"/>
                <a:shade val="45000"/>
                <a:satMod val="170000"/>
              </a:schemeClr>
            </a:gs>
            <a:gs pos="70000">
              <a:schemeClr val="accent3">
                <a:hueOff val="5812304"/>
                <a:satOff val="-18573"/>
                <a:lumOff val="-4706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5812304"/>
                <a:satOff val="-18573"/>
                <a:lumOff val="-4706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5812304"/>
              <a:satOff val="-18573"/>
              <a:lumOff val="-4706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>
              <a:latin typeface="+mj-ea"/>
              <a:ea typeface="+mj-ea"/>
            </a:rPr>
            <a:t>一張</a:t>
          </a:r>
          <a:endParaRPr lang="en-US" altLang="zh-TW" sz="2400" kern="1200" dirty="0" smtClean="0">
            <a:latin typeface="+mj-ea"/>
            <a:ea typeface="+mj-ea"/>
          </a:endParaRPr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>
              <a:latin typeface="+mj-ea"/>
              <a:ea typeface="+mj-ea"/>
            </a:rPr>
            <a:t>海報</a:t>
          </a:r>
          <a:endParaRPr lang="zh-TW" altLang="en-US" sz="2400" kern="1200" dirty="0">
            <a:latin typeface="+mj-ea"/>
            <a:ea typeface="+mj-ea"/>
          </a:endParaRPr>
        </a:p>
      </dsp:txBody>
      <dsp:txXfrm>
        <a:off x="1552974" y="627910"/>
        <a:ext cx="1345522" cy="1345522"/>
      </dsp:txXfrm>
    </dsp:sp>
    <dsp:sp modelId="{7796873F-10B6-4E2E-A0C8-D237E9FEDB7E}">
      <dsp:nvSpPr>
        <dsp:cNvPr id="0" name=""/>
        <dsp:cNvSpPr/>
      </dsp:nvSpPr>
      <dsp:spPr>
        <a:xfrm>
          <a:off x="2928398" y="302593"/>
          <a:ext cx="1345522" cy="1345522"/>
        </a:xfrm>
        <a:prstGeom prst="ellipse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/>
            <a:t>一次</a:t>
          </a:r>
          <a:endParaRPr lang="en-US" altLang="zh-TW" sz="2400" kern="1200" dirty="0" smtClean="0"/>
        </a:p>
        <a:p>
          <a:pPr lvl="0" algn="ctr" defTabSz="1066800">
            <a:lnSpc>
              <a:spcPts val="2400"/>
            </a:lnSpc>
            <a:spcBef>
              <a:spcPct val="0"/>
            </a:spcBef>
            <a:spcAft>
              <a:spcPts val="0"/>
            </a:spcAft>
          </a:pPr>
          <a:r>
            <a:rPr lang="zh-TW" altLang="en-US" sz="2400" kern="1200" dirty="0" smtClean="0"/>
            <a:t>伴奏</a:t>
          </a:r>
          <a:endParaRPr lang="zh-TW" altLang="en-US" sz="2400" kern="1200" dirty="0"/>
        </a:p>
      </dsp:txBody>
      <dsp:txXfrm>
        <a:off x="2928398" y="302593"/>
        <a:ext cx="1345522" cy="1345522"/>
      </dsp:txXfrm>
    </dsp:sp>
    <dsp:sp modelId="{5E2B5731-BA3D-4FDA-BE47-8659CB0B0CA5}">
      <dsp:nvSpPr>
        <dsp:cNvPr id="0" name=""/>
        <dsp:cNvSpPr/>
      </dsp:nvSpPr>
      <dsp:spPr>
        <a:xfrm>
          <a:off x="936085" y="216029"/>
          <a:ext cx="4186070" cy="334885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91ADA1E-6107-480A-AF09-70A044E237A8}" type="datetimeFigureOut">
              <a:rPr lang="zh-TW" altLang="en-US" smtClean="0"/>
              <a:pPr/>
              <a:t>2014/5/16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D2FD20-6497-436B-9B44-C21D58CC5B6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Ming\Local Settings\Temporary Internet Files\Content.IE5\0ZBJU45T\MC9003909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76672"/>
            <a:ext cx="2376264" cy="2501331"/>
          </a:xfrm>
          <a:prstGeom prst="rect">
            <a:avLst/>
          </a:prstGeom>
          <a:noFill/>
        </p:spPr>
      </p:pic>
      <p:pic>
        <p:nvPicPr>
          <p:cNvPr id="1027" name="Picture 3" descr="C:\Documents and Settings\Ming\Local Settings\Temporary Internet Files\Content.IE5\M3I7YLU3\MC9003707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365869">
            <a:off x="2935365" y="3339235"/>
            <a:ext cx="3806653" cy="2820441"/>
          </a:xfrm>
          <a:prstGeom prst="rect">
            <a:avLst/>
          </a:prstGeom>
          <a:noFill/>
        </p:spPr>
      </p:pic>
      <p:pic>
        <p:nvPicPr>
          <p:cNvPr id="1028" name="Picture 4" descr="C:\Documents and Settings\Ming\Local Settings\Temporary Internet Files\Content.IE5\ET3C1OZU\MC90031858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731082">
            <a:off x="319976" y="2104334"/>
            <a:ext cx="2439983" cy="2869054"/>
          </a:xfrm>
          <a:prstGeom prst="rect">
            <a:avLst/>
          </a:prstGeom>
          <a:noFill/>
        </p:spPr>
      </p:pic>
      <p:pic>
        <p:nvPicPr>
          <p:cNvPr id="1030" name="Picture 6" descr="C:\Documents and Settings\Ming\Local Settings\Temporary Internet Files\Content.IE5\0ZBJU45T\MP90044858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2852936"/>
            <a:ext cx="1907704" cy="2166174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467544" y="116632"/>
            <a:ext cx="288032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8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服事</a:t>
            </a:r>
            <a:endParaRPr lang="zh-TW" altLang="en-US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 descr="area2-2.png"/>
          <p:cNvPicPr>
            <a:picLocks noChangeAspect="1"/>
          </p:cNvPicPr>
          <p:nvPr/>
        </p:nvPicPr>
        <p:blipFill>
          <a:blip r:embed="rId2" cstate="print"/>
          <a:srcRect l="15778" r="7158"/>
          <a:stretch>
            <a:fillRect/>
          </a:stretch>
        </p:blipFill>
        <p:spPr>
          <a:xfrm>
            <a:off x="4427984" y="332656"/>
            <a:ext cx="4716016" cy="6785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文字方塊 2"/>
          <p:cNvSpPr txBox="1"/>
          <p:nvPr/>
        </p:nvSpPr>
        <p:spPr>
          <a:xfrm>
            <a:off x="179512" y="260648"/>
            <a:ext cx="4108841" cy="4716676"/>
          </a:xfrm>
          <a:prstGeom prst="rect">
            <a:avLst/>
          </a:prstGeom>
          <a:ln w="76200">
            <a:prstDash val="sysDot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教會更新的三個層面：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得著靈力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使命鞏固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chemeClr val="accent5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回應社會</a:t>
            </a:r>
            <a:endParaRPr lang="en-US" altLang="zh-TW" sz="3200" b="1" dirty="0" smtClean="0">
              <a:solidFill>
                <a:schemeClr val="accent5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283968" y="11663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教會更新的七項生命表現：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向右箭號 6"/>
          <p:cNvSpPr/>
          <p:nvPr/>
        </p:nvSpPr>
        <p:spPr>
          <a:xfrm>
            <a:off x="179512" y="188640"/>
            <a:ext cx="4392488" cy="2304256"/>
          </a:xfrm>
          <a:prstGeom prst="rightArrow">
            <a:avLst>
              <a:gd name="adj1" fmla="val 70735"/>
              <a:gd name="adj2" fmla="val 396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彼得前書二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4-5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、四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7-11</a:t>
            </a:r>
          </a:p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委身服事的生命表現</a:t>
            </a:r>
            <a:endParaRPr lang="zh-TW" altLang="en-US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76056" y="6309320"/>
            <a:ext cx="3960441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050" b="1" dirty="0" smtClean="0"/>
              <a:t>本投影片參連傑達：</a:t>
            </a:r>
            <a:r>
              <a:rPr lang="en-US" altLang="zh-TW" sz="1050" b="1" dirty="0" smtClean="0"/>
              <a:t>《</a:t>
            </a:r>
            <a:r>
              <a:rPr lang="zh-TW" altLang="en-US" sz="1050" b="1" dirty="0" smtClean="0"/>
              <a:t>引向復興的動力：一個聖經及神學的觀點</a:t>
            </a:r>
            <a:r>
              <a:rPr lang="en-US" altLang="zh-TW" sz="1050" b="1" dirty="0" smtClean="0"/>
              <a:t>》〈</a:t>
            </a:r>
            <a:r>
              <a:rPr lang="zh-TW" altLang="en-US" sz="1050" b="1" dirty="0" smtClean="0"/>
              <a:t>香港：亞洲歸主協會，</a:t>
            </a:r>
            <a:r>
              <a:rPr lang="en-US" altLang="zh-TW" sz="1050" b="1" dirty="0" smtClean="0"/>
              <a:t>1995〉</a:t>
            </a:r>
            <a:r>
              <a:rPr lang="zh-TW" altLang="en-US" sz="1050" b="1" dirty="0" smtClean="0"/>
              <a:t>頁</a:t>
            </a:r>
            <a:r>
              <a:rPr lang="en-US" altLang="zh-TW" sz="1050" b="1" dirty="0" smtClean="0"/>
              <a:t>74-75</a:t>
            </a:r>
            <a:r>
              <a:rPr lang="zh-TW" altLang="en-US" sz="1050" b="1" dirty="0" smtClean="0"/>
              <a:t>。</a:t>
            </a:r>
            <a:endParaRPr lang="zh-TW" altLang="en-US" sz="105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88640"/>
            <a:ext cx="527099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ea1ChtPeriod"/>
              <a:tabLst/>
            </a:pPr>
            <a:r>
              <a:rPr kumimoji="1" 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委身投靠的基石 二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4-5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itchFamily="18" charset="0"/>
              </a:rPr>
              <a:t>上 </a:t>
            </a: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 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ea"/>
                <a:ea typeface="+mj-ea"/>
                <a:cs typeface="Times New Roman" pitchFamily="18" charset="0"/>
              </a:rPr>
              <a:t>同作活石、同建靈宮</a:t>
            </a:r>
            <a:endParaRPr kumimoji="1" lang="zh-TW" altLang="en-US" sz="44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ea"/>
              <a:ea typeface="+mj-ea"/>
            </a:endParaRPr>
          </a:p>
        </p:txBody>
      </p:sp>
      <p:pic>
        <p:nvPicPr>
          <p:cNvPr id="2058" name="Picture 10" descr="C:\Documents and Settings\Ming\Local Settings\Temporary Internet Files\Content.IE5\M3I7YLU3\MP90044833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0"/>
            <a:ext cx="3672408" cy="6858000"/>
          </a:xfrm>
          <a:prstGeom prst="trapezoid">
            <a:avLst/>
          </a:prstGeom>
          <a:noFill/>
        </p:spPr>
      </p:pic>
      <p:pic>
        <p:nvPicPr>
          <p:cNvPr id="12" name="Picture 8" descr="C:\Documents and Settings\Ming\Local Settings\Temporary Internet Files\Content.IE5\Z79FJL0W\MC900349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74740">
            <a:off x="1308198" y="2105891"/>
            <a:ext cx="4080772" cy="32478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79512" y="116632"/>
            <a:ext cx="810039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lvl="0" indent="-228600" fontAlgn="base">
              <a:spcBef>
                <a:spcPct val="0"/>
              </a:spcBef>
              <a:spcAft>
                <a:spcPct val="0"/>
              </a:spcAft>
              <a:buFont typeface="+mj-ea"/>
              <a:buAutoNum type="ea1ChtPeriod" startAt="2"/>
            </a:pPr>
            <a:r>
              <a:rPr kumimoji="1" lang="zh-TW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聖潔服事的根基　 二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5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下、四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7-11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上  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　</a:t>
            </a:r>
            <a:endParaRPr kumimoji="1" lang="zh-TW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ea"/>
                <a:ea typeface="+mj-ea"/>
                <a:cs typeface="Times New Roman" pitchFamily="18" charset="0"/>
              </a:rPr>
              <a:t>同獻靈祭，成為蒙神悅納的靈祭　二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ea"/>
                <a:ea typeface="+mj-ea"/>
                <a:cs typeface="Times New Roman" pitchFamily="18" charset="0"/>
              </a:rPr>
              <a:t>5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+mj-ea"/>
                <a:ea typeface="+mj-ea"/>
                <a:cs typeface="Times New Roman" pitchFamily="18" charset="0"/>
              </a:rPr>
              <a:t>下</a:t>
            </a: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+mj-ea"/>
              <a:ea typeface="+mj-ea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1" lang="zh-TW" altLang="en-US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聖潔服事的</a:t>
            </a:r>
            <a:r>
              <a:rPr kumimoji="1" lang="en-US" altLang="zh-TW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4</a:t>
            </a:r>
            <a:r>
              <a:rPr kumimoji="1" lang="zh-TW" altLang="en-US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大支柱</a:t>
            </a:r>
            <a:endParaRPr kumimoji="1" lang="en-US" altLang="zh-TW" sz="3200" b="1" dirty="0" smtClean="0">
              <a:solidFill>
                <a:schemeClr val="accent6">
                  <a:lumMod val="75000"/>
                </a:schemeClr>
              </a:solidFill>
              <a:latin typeface="+mj-ea"/>
              <a:ea typeface="+mj-ea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3200" b="1" dirty="0" smtClean="0">
                <a:solidFill>
                  <a:srgbClr val="0070C0"/>
                </a:solidFill>
              </a:rPr>
              <a:t>【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祈禱承托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】7   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謹慎</a:t>
            </a:r>
            <a:r>
              <a:rPr lang="zh-TW" altLang="zh-TW" sz="3200" b="1" dirty="0">
                <a:solidFill>
                  <a:srgbClr val="0070C0"/>
                </a:solidFill>
              </a:rPr>
              <a:t>自守，儆醒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禱告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3200" b="1" dirty="0" smtClean="0">
                <a:solidFill>
                  <a:srgbClr val="0070C0"/>
                </a:solidFill>
              </a:rPr>
              <a:t>【</a:t>
            </a:r>
            <a:r>
              <a:rPr lang="zh-TW" altLang="en-US" sz="3200" b="1" dirty="0" smtClean="0">
                <a:solidFill>
                  <a:srgbClr val="0070C0"/>
                </a:solidFill>
              </a:rPr>
              <a:t>以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愛包容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】</a:t>
            </a:r>
            <a:r>
              <a:rPr lang="en-US" altLang="zh-TW" sz="3200" dirty="0" smtClean="0">
                <a:solidFill>
                  <a:srgbClr val="0070C0"/>
                </a:solidFill>
              </a:rPr>
              <a:t>8   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彼此</a:t>
            </a:r>
            <a:r>
              <a:rPr lang="zh-TW" altLang="zh-TW" sz="3200" b="1" dirty="0">
                <a:solidFill>
                  <a:srgbClr val="0070C0"/>
                </a:solidFill>
              </a:rPr>
              <a:t>切實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相愛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zh-TW" altLang="zh-TW" sz="3200" b="1" dirty="0" smtClean="0">
                <a:solidFill>
                  <a:srgbClr val="0070C0"/>
                </a:solidFill>
              </a:rPr>
              <a:t>【甘心擺上】</a:t>
            </a:r>
            <a:r>
              <a:rPr lang="en-US" altLang="zh-TW" sz="3200" dirty="0" smtClean="0">
                <a:solidFill>
                  <a:srgbClr val="0070C0"/>
                </a:solidFill>
              </a:rPr>
              <a:t>9   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互相</a:t>
            </a:r>
            <a:r>
              <a:rPr lang="zh-TW" altLang="zh-TW" sz="3200" b="1" dirty="0">
                <a:solidFill>
                  <a:srgbClr val="0070C0"/>
                </a:solidFill>
              </a:rPr>
              <a:t>款待，不發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怨言</a:t>
            </a:r>
            <a:endParaRPr lang="en-US" altLang="zh-TW" sz="3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altLang="zh-TW" sz="3200" b="1" dirty="0" smtClean="0">
                <a:solidFill>
                  <a:srgbClr val="0070C0"/>
                </a:solidFill>
              </a:rPr>
              <a:t>【運用恩賜】</a:t>
            </a:r>
            <a:r>
              <a:rPr lang="en-US" altLang="zh-TW" sz="3200" dirty="0" smtClean="0">
                <a:solidFill>
                  <a:srgbClr val="0070C0"/>
                </a:solidFill>
              </a:rPr>
              <a:t>10 </a:t>
            </a:r>
            <a:r>
              <a:rPr lang="zh-TW" altLang="zh-TW" sz="3200" b="1" dirty="0" smtClean="0">
                <a:solidFill>
                  <a:srgbClr val="0070C0"/>
                </a:solidFill>
              </a:rPr>
              <a:t>照</a:t>
            </a:r>
            <a:r>
              <a:rPr lang="zh-TW" altLang="zh-TW" sz="3200" b="1" dirty="0">
                <a:solidFill>
                  <a:srgbClr val="0070C0"/>
                </a:solidFill>
              </a:rPr>
              <a:t>所得的恩賜彼此服事</a:t>
            </a:r>
            <a:endParaRPr lang="zh-TW" altLang="zh-TW" sz="3200" dirty="0">
              <a:solidFill>
                <a:srgbClr val="0070C0"/>
              </a:solidFill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1" lang="zh-TW" altLang="en-US" sz="3200" dirty="0" smtClean="0">
              <a:latin typeface="+mj-ea"/>
              <a:ea typeface="+mj-ea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ea1ChtPeriod" startAt="2"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3" name="圓柱 2"/>
          <p:cNvSpPr/>
          <p:nvPr/>
        </p:nvSpPr>
        <p:spPr>
          <a:xfrm>
            <a:off x="8316416" y="4509120"/>
            <a:ext cx="630049" cy="2348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</a:rPr>
              <a:t>甘心擺上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圓柱 5"/>
          <p:cNvSpPr/>
          <p:nvPr/>
        </p:nvSpPr>
        <p:spPr>
          <a:xfrm>
            <a:off x="4788024" y="4509120"/>
            <a:ext cx="704522" cy="2348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以愛包容</a:t>
            </a:r>
            <a:endParaRPr lang="zh-TW" alt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圓柱 6"/>
          <p:cNvSpPr/>
          <p:nvPr/>
        </p:nvSpPr>
        <p:spPr>
          <a:xfrm>
            <a:off x="6516216" y="4509120"/>
            <a:ext cx="682733" cy="2348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運用恩賜</a:t>
            </a:r>
            <a:endParaRPr lang="zh-TW" altLang="en-US" sz="14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  <p:sp>
        <p:nvSpPr>
          <p:cNvPr id="8" name="圓柱 7"/>
          <p:cNvSpPr/>
          <p:nvPr/>
        </p:nvSpPr>
        <p:spPr>
          <a:xfrm>
            <a:off x="2915816" y="4509120"/>
            <a:ext cx="674180" cy="23488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祈禱承托</a:t>
            </a:r>
            <a:endParaRPr lang="zh-TW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立方體 8"/>
          <p:cNvSpPr/>
          <p:nvPr/>
        </p:nvSpPr>
        <p:spPr>
          <a:xfrm>
            <a:off x="2843808" y="3717032"/>
            <a:ext cx="6300192" cy="792088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靈祭</a:t>
            </a:r>
            <a:r>
              <a:rPr lang="en-US" altLang="zh-TW" sz="3600" b="1" dirty="0" smtClean="0">
                <a:solidFill>
                  <a:schemeClr val="bg1"/>
                </a:solidFill>
                <a:latin typeface="+mj-ea"/>
                <a:ea typeface="+mj-ea"/>
              </a:rPr>
              <a:t>—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聖潔</a:t>
            </a:r>
            <a:r>
              <a:rPr lang="en-US" altLang="zh-TW" sz="3600" b="1" dirty="0" smtClean="0">
                <a:solidFill>
                  <a:schemeClr val="bg1"/>
                </a:solidFill>
                <a:latin typeface="+mj-ea"/>
                <a:ea typeface="+mj-ea"/>
              </a:rPr>
              <a:t>‧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蒙神悅納的服事</a:t>
            </a:r>
            <a:endParaRPr lang="zh-TW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8100392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 typeface="+mj-ea"/>
              <a:buAutoNum type="ea1ChtPeriod" startAt="3"/>
            </a:pP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委身服事的目的 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【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榮耀基督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】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四</a:t>
            </a: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11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j-ea"/>
                <a:ea typeface="+mj-ea"/>
                <a:cs typeface="Times New Roman" pitchFamily="18" charset="0"/>
              </a:rPr>
              <a:t>下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聖潔服事的</a:t>
            </a:r>
            <a:r>
              <a:rPr kumimoji="1" lang="en-US" altLang="zh-TW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4</a:t>
            </a:r>
            <a:r>
              <a:rPr kumimoji="1" lang="zh-TW" altLang="en-US" sz="32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Times New Roman" pitchFamily="18" charset="0"/>
              </a:rPr>
              <a:t>大支柱</a:t>
            </a:r>
            <a:endParaRPr kumimoji="1" lang="en-US" altLang="zh-TW" sz="3200" b="1" dirty="0" smtClean="0">
              <a:solidFill>
                <a:schemeClr val="accent6">
                  <a:lumMod val="75000"/>
                </a:schemeClr>
              </a:solidFill>
              <a:latin typeface="+mj-ea"/>
              <a:ea typeface="+mj-ea"/>
              <a:cs typeface="Times New Roman" pitchFamily="18" charset="0"/>
            </a:endParaRPr>
          </a:p>
          <a:p>
            <a:pPr>
              <a:lnSpc>
                <a:spcPts val="3600"/>
              </a:lnSpc>
              <a:buFont typeface="Wingdings" pitchFamily="2" charset="2"/>
              <a:buChar char="ü"/>
            </a:pPr>
            <a:r>
              <a:rPr lang="en-US" altLang="zh-TW" sz="2400" b="1" dirty="0" smtClean="0">
                <a:solidFill>
                  <a:srgbClr val="0070C0"/>
                </a:solidFill>
              </a:rPr>
              <a:t>7</a:t>
            </a:r>
            <a:r>
              <a:rPr lang="en-US" altLang="zh-TW" sz="3200" b="1" dirty="0" smtClean="0">
                <a:solidFill>
                  <a:srgbClr val="0070C0"/>
                </a:solidFill>
              </a:rPr>
              <a:t>   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謹慎</a:t>
            </a:r>
            <a:r>
              <a:rPr lang="zh-TW" altLang="zh-TW" sz="2800" b="1" dirty="0">
                <a:solidFill>
                  <a:srgbClr val="0070C0"/>
                </a:solidFill>
              </a:rPr>
              <a:t>自守，儆醒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禱告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>
              <a:lnSpc>
                <a:spcPts val="3600"/>
              </a:lnSpc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rgbClr val="0070C0"/>
                </a:solidFill>
              </a:rPr>
              <a:t>8</a:t>
            </a:r>
            <a:r>
              <a:rPr lang="en-US" altLang="zh-TW" sz="3200" dirty="0" smtClean="0">
                <a:solidFill>
                  <a:srgbClr val="0070C0"/>
                </a:solidFill>
              </a:rPr>
              <a:t>   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彼此</a:t>
            </a:r>
            <a:r>
              <a:rPr lang="zh-TW" altLang="zh-TW" sz="2800" b="1" dirty="0">
                <a:solidFill>
                  <a:srgbClr val="0070C0"/>
                </a:solidFill>
              </a:rPr>
              <a:t>切實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相愛</a:t>
            </a:r>
            <a:endParaRPr lang="en-US" altLang="zh-TW" sz="3200" b="1" dirty="0" smtClean="0">
              <a:solidFill>
                <a:srgbClr val="0070C0"/>
              </a:solidFill>
            </a:endParaRPr>
          </a:p>
          <a:p>
            <a:pPr>
              <a:lnSpc>
                <a:spcPts val="3600"/>
              </a:lnSpc>
              <a:buFont typeface="Wingdings" pitchFamily="2" charset="2"/>
              <a:buChar char="ü"/>
            </a:pPr>
            <a:r>
              <a:rPr lang="en-US" altLang="zh-TW" sz="2400" dirty="0" smtClean="0">
                <a:solidFill>
                  <a:srgbClr val="0070C0"/>
                </a:solidFill>
              </a:rPr>
              <a:t>9</a:t>
            </a:r>
            <a:r>
              <a:rPr lang="en-US" altLang="zh-TW" sz="3200" dirty="0" smtClean="0">
                <a:solidFill>
                  <a:srgbClr val="0070C0"/>
                </a:solidFill>
              </a:rPr>
              <a:t>   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互相</a:t>
            </a:r>
            <a:r>
              <a:rPr lang="zh-TW" altLang="zh-TW" sz="2800" b="1" dirty="0">
                <a:solidFill>
                  <a:srgbClr val="0070C0"/>
                </a:solidFill>
              </a:rPr>
              <a:t>款待，不發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怨言</a:t>
            </a:r>
            <a:endParaRPr lang="en-US" altLang="zh-TW" sz="3200" dirty="0">
              <a:solidFill>
                <a:srgbClr val="0070C0"/>
              </a:solidFill>
            </a:endParaRPr>
          </a:p>
          <a:p>
            <a:pPr>
              <a:lnSpc>
                <a:spcPts val="3600"/>
              </a:lnSpc>
              <a:buFont typeface="Wingdings" pitchFamily="2" charset="2"/>
              <a:buChar char="ü"/>
            </a:pPr>
            <a:r>
              <a:rPr lang="en-US" altLang="zh-TW" sz="2000" dirty="0" smtClean="0">
                <a:solidFill>
                  <a:srgbClr val="0070C0"/>
                </a:solidFill>
              </a:rPr>
              <a:t>10-  </a:t>
            </a:r>
            <a:r>
              <a:rPr lang="zh-TW" altLang="zh-TW" sz="2800" b="1" dirty="0" smtClean="0">
                <a:solidFill>
                  <a:srgbClr val="0070C0"/>
                </a:solidFill>
              </a:rPr>
              <a:t>照所得的恩賜彼此服事</a:t>
            </a:r>
            <a:endParaRPr lang="en-US" altLang="zh-TW" sz="3200" dirty="0" smtClean="0">
              <a:solidFill>
                <a:srgbClr val="0070C0"/>
              </a:solidFill>
            </a:endParaRPr>
          </a:p>
          <a:p>
            <a:r>
              <a:rPr lang="en-US" altLang="zh-TW" sz="2000" dirty="0">
                <a:solidFill>
                  <a:srgbClr val="0070C0"/>
                </a:solidFill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</a:rPr>
              <a:t>  11</a:t>
            </a:r>
            <a:r>
              <a:rPr lang="zh-TW" altLang="en-US" sz="2000" dirty="0" smtClean="0">
                <a:solidFill>
                  <a:srgbClr val="0070C0"/>
                </a:solidFill>
              </a:rPr>
              <a:t>上</a:t>
            </a:r>
            <a:endParaRPr lang="zh-TW" altLang="zh-TW" sz="3200" dirty="0">
              <a:solidFill>
                <a:srgbClr val="0070C0"/>
              </a:solidFill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Times New Roman" pitchFamily="18" charset="0"/>
            </a:endParaRP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kumimoji="1" lang="zh-TW" altLang="en-US" sz="3200" dirty="0" smtClean="0">
              <a:latin typeface="+mj-ea"/>
              <a:ea typeface="+mj-ea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ea"/>
              <a:buAutoNum type="ea1ChtPeriod" startAt="2"/>
              <a:tabLst/>
            </a:pP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pic>
        <p:nvPicPr>
          <p:cNvPr id="15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0312" r="24407" b="26376"/>
          <a:stretch>
            <a:fillRect/>
          </a:stretch>
        </p:blipFill>
        <p:spPr bwMode="auto">
          <a:xfrm>
            <a:off x="5436096" y="5445224"/>
            <a:ext cx="1080120" cy="1412776"/>
          </a:xfrm>
          <a:prstGeom prst="trapezoid">
            <a:avLst/>
          </a:prstGeom>
          <a:noFill/>
        </p:spPr>
      </p:pic>
      <p:pic>
        <p:nvPicPr>
          <p:cNvPr id="18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0312" r="24407" b="26376"/>
          <a:stretch>
            <a:fillRect/>
          </a:stretch>
        </p:blipFill>
        <p:spPr bwMode="auto">
          <a:xfrm>
            <a:off x="8457020" y="5805264"/>
            <a:ext cx="686980" cy="1052736"/>
          </a:xfrm>
          <a:prstGeom prst="trapezoid">
            <a:avLst/>
          </a:prstGeom>
          <a:noFill/>
        </p:spPr>
      </p:pic>
      <p:pic>
        <p:nvPicPr>
          <p:cNvPr id="21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34705" t="30201" r="28496" b="26376"/>
          <a:stretch>
            <a:fillRect/>
          </a:stretch>
        </p:blipFill>
        <p:spPr bwMode="auto">
          <a:xfrm>
            <a:off x="5940152" y="6093296"/>
            <a:ext cx="648072" cy="764704"/>
          </a:xfrm>
          <a:prstGeom prst="trapezoid">
            <a:avLst/>
          </a:prstGeom>
          <a:noFill/>
        </p:spPr>
      </p:pic>
      <p:pic>
        <p:nvPicPr>
          <p:cNvPr id="22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0312" r="24407" b="26376"/>
          <a:stretch>
            <a:fillRect/>
          </a:stretch>
        </p:blipFill>
        <p:spPr bwMode="auto">
          <a:xfrm>
            <a:off x="3779912" y="5301208"/>
            <a:ext cx="864096" cy="1064118"/>
          </a:xfrm>
          <a:prstGeom prst="trapezoid">
            <a:avLst/>
          </a:prstGeom>
          <a:noFill/>
        </p:spPr>
      </p:pic>
      <p:pic>
        <p:nvPicPr>
          <p:cNvPr id="23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8379" r="24407" b="26376"/>
          <a:stretch>
            <a:fillRect/>
          </a:stretch>
        </p:blipFill>
        <p:spPr bwMode="auto">
          <a:xfrm>
            <a:off x="3563888" y="6237312"/>
            <a:ext cx="936104" cy="620688"/>
          </a:xfrm>
          <a:prstGeom prst="trapezoid">
            <a:avLst/>
          </a:prstGeom>
          <a:noFill/>
        </p:spPr>
      </p:pic>
      <p:pic>
        <p:nvPicPr>
          <p:cNvPr id="24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6527" t="30312" r="28496" b="26376"/>
          <a:stretch>
            <a:fillRect/>
          </a:stretch>
        </p:blipFill>
        <p:spPr bwMode="auto">
          <a:xfrm>
            <a:off x="3923928" y="5805265"/>
            <a:ext cx="1080120" cy="1052736"/>
          </a:xfrm>
          <a:prstGeom prst="trapezoid">
            <a:avLst>
              <a:gd name="adj" fmla="val 57226"/>
            </a:avLst>
          </a:prstGeom>
          <a:noFill/>
        </p:spPr>
      </p:pic>
      <p:pic>
        <p:nvPicPr>
          <p:cNvPr id="25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8010" t="30312" r="32989" b="25115"/>
          <a:stretch>
            <a:fillRect/>
          </a:stretch>
        </p:blipFill>
        <p:spPr bwMode="auto">
          <a:xfrm>
            <a:off x="7164288" y="5517232"/>
            <a:ext cx="648072" cy="1152128"/>
          </a:xfrm>
          <a:prstGeom prst="trapezoid">
            <a:avLst/>
          </a:prstGeom>
          <a:noFill/>
        </p:spPr>
      </p:pic>
      <p:pic>
        <p:nvPicPr>
          <p:cNvPr id="26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0312" r="24407" b="26376"/>
          <a:stretch>
            <a:fillRect/>
          </a:stretch>
        </p:blipFill>
        <p:spPr bwMode="auto">
          <a:xfrm>
            <a:off x="7164288" y="6153922"/>
            <a:ext cx="864096" cy="704078"/>
          </a:xfrm>
          <a:prstGeom prst="trapezoid">
            <a:avLst>
              <a:gd name="adj" fmla="val 47344"/>
            </a:avLst>
          </a:prstGeom>
          <a:noFill/>
        </p:spPr>
      </p:pic>
      <p:pic>
        <p:nvPicPr>
          <p:cNvPr id="27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2438" t="30312" r="24407" b="26376"/>
          <a:stretch>
            <a:fillRect/>
          </a:stretch>
        </p:blipFill>
        <p:spPr bwMode="auto">
          <a:xfrm>
            <a:off x="899592" y="4869160"/>
            <a:ext cx="2055132" cy="1988840"/>
          </a:xfrm>
          <a:prstGeom prst="trapezoid">
            <a:avLst/>
          </a:prstGeom>
          <a:noFill/>
        </p:spPr>
      </p:pic>
      <p:pic>
        <p:nvPicPr>
          <p:cNvPr id="28" name="Picture 2" descr="C:\Documents and Settings\Ming\Local Settings\Temporary Internet Files\Content.IE5\Z79FJL0W\MP900390058[1].jpg"/>
          <p:cNvPicPr>
            <a:picLocks noChangeAspect="1" noChangeArrowheads="1"/>
          </p:cNvPicPr>
          <p:nvPr/>
        </p:nvPicPr>
        <p:blipFill>
          <a:blip r:embed="rId2" cstate="print"/>
          <a:srcRect l="29525" t="35991" r="31494" b="31022"/>
          <a:stretch>
            <a:fillRect/>
          </a:stretch>
        </p:blipFill>
        <p:spPr bwMode="auto">
          <a:xfrm>
            <a:off x="1475656" y="5877272"/>
            <a:ext cx="1512168" cy="980728"/>
          </a:xfrm>
          <a:prstGeom prst="trapezoid">
            <a:avLst>
              <a:gd name="adj" fmla="val 19857"/>
            </a:avLst>
          </a:prstGeom>
          <a:noFill/>
        </p:spPr>
      </p:pic>
      <p:sp>
        <p:nvSpPr>
          <p:cNvPr id="29" name="圓柱 28"/>
          <p:cNvSpPr/>
          <p:nvPr/>
        </p:nvSpPr>
        <p:spPr>
          <a:xfrm>
            <a:off x="2915816" y="4653136"/>
            <a:ext cx="674180" cy="2204864"/>
          </a:xfrm>
          <a:prstGeom prst="can">
            <a:avLst>
              <a:gd name="adj" fmla="val 14791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accent6">
                    <a:lumMod val="75000"/>
                  </a:schemeClr>
                </a:solidFill>
              </a:rPr>
              <a:t>祈禱承托</a:t>
            </a:r>
            <a:endParaRPr lang="zh-TW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圓柱 29"/>
          <p:cNvSpPr/>
          <p:nvPr/>
        </p:nvSpPr>
        <p:spPr>
          <a:xfrm>
            <a:off x="4788024" y="4653136"/>
            <a:ext cx="704522" cy="2204864"/>
          </a:xfrm>
          <a:prstGeom prst="can">
            <a:avLst>
              <a:gd name="adj" fmla="val 18022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以愛包容</a:t>
            </a:r>
            <a:endParaRPr lang="zh-TW" alt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1" name="圓柱 30"/>
          <p:cNvSpPr/>
          <p:nvPr/>
        </p:nvSpPr>
        <p:spPr>
          <a:xfrm>
            <a:off x="7884368" y="4653136"/>
            <a:ext cx="682733" cy="2204864"/>
          </a:xfrm>
          <a:prstGeom prst="can">
            <a:avLst>
              <a:gd name="adj" fmla="val 1203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運用恩賜</a:t>
            </a:r>
            <a:endParaRPr lang="zh-TW" altLang="en-US" sz="1400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  <p:sp>
        <p:nvSpPr>
          <p:cNvPr id="32" name="圓柱 31"/>
          <p:cNvSpPr/>
          <p:nvPr/>
        </p:nvSpPr>
        <p:spPr>
          <a:xfrm>
            <a:off x="6516216" y="4653136"/>
            <a:ext cx="630049" cy="2204864"/>
          </a:xfrm>
          <a:prstGeom prst="can">
            <a:avLst>
              <a:gd name="adj" fmla="val 17197"/>
            </a:avLst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</a:rPr>
              <a:t>甘心擺上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立方體 32"/>
          <p:cNvSpPr/>
          <p:nvPr/>
        </p:nvSpPr>
        <p:spPr>
          <a:xfrm>
            <a:off x="1979712" y="3861048"/>
            <a:ext cx="7056784" cy="792088"/>
          </a:xfrm>
          <a:prstGeom prst="cub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rgbClr val="002060"/>
                </a:solidFill>
                <a:latin typeface="+mj-ea"/>
                <a:ea typeface="+mj-ea"/>
              </a:rPr>
              <a:t>靈祭</a:t>
            </a:r>
            <a:r>
              <a:rPr lang="en-US" altLang="zh-TW" sz="3600" b="1" dirty="0" smtClean="0">
                <a:solidFill>
                  <a:schemeClr val="bg1"/>
                </a:solidFill>
                <a:latin typeface="+mj-ea"/>
                <a:ea typeface="+mj-ea"/>
              </a:rPr>
              <a:t>—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聖潔</a:t>
            </a:r>
            <a:r>
              <a:rPr lang="en-US" altLang="zh-TW" sz="3600" b="1" dirty="0" smtClean="0">
                <a:solidFill>
                  <a:schemeClr val="bg1"/>
                </a:solidFill>
                <a:latin typeface="+mj-ea"/>
                <a:ea typeface="+mj-ea"/>
              </a:rPr>
              <a:t>‧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蒙神悅納的服事</a:t>
            </a:r>
            <a:endParaRPr lang="zh-TW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4" name="立方體 33"/>
          <p:cNvSpPr/>
          <p:nvPr/>
        </p:nvSpPr>
        <p:spPr>
          <a:xfrm>
            <a:off x="3347864" y="2996952"/>
            <a:ext cx="5688632" cy="1000128"/>
          </a:xfrm>
          <a:prstGeom prst="cube">
            <a:avLst>
              <a:gd name="adj" fmla="val 15126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rgbClr val="FFC000"/>
                </a:solidFill>
                <a:latin typeface="+mj-ea"/>
                <a:ea typeface="+mj-ea"/>
              </a:rPr>
              <a:t>原來榮耀、權能都是他的，</a:t>
            </a:r>
            <a:endParaRPr lang="en-US" altLang="zh-TW" sz="2400" b="1" dirty="0" smtClean="0">
              <a:solidFill>
                <a:srgbClr val="FFC000"/>
              </a:solidFill>
              <a:latin typeface="+mj-ea"/>
              <a:ea typeface="+mj-ea"/>
            </a:endParaRPr>
          </a:p>
          <a:p>
            <a:pPr algn="ctr"/>
            <a:r>
              <a:rPr lang="zh-TW" altLang="en-US" sz="2400" b="1" dirty="0" smtClean="0">
                <a:solidFill>
                  <a:srgbClr val="FFC000"/>
                </a:solidFill>
                <a:latin typeface="+mj-ea"/>
                <a:ea typeface="+mj-ea"/>
              </a:rPr>
              <a:t>直到永永遠遠。阿們！</a:t>
            </a:r>
            <a:endParaRPr lang="zh-TW" altLang="en-US" sz="2400" dirty="0">
              <a:solidFill>
                <a:srgbClr val="FFC000"/>
              </a:solidFill>
              <a:latin typeface="+mj-ea"/>
              <a:ea typeface="+mj-ea"/>
            </a:endParaRPr>
          </a:p>
        </p:txBody>
      </p:sp>
      <p:sp>
        <p:nvSpPr>
          <p:cNvPr id="35" name="立方體 34"/>
          <p:cNvSpPr/>
          <p:nvPr/>
        </p:nvSpPr>
        <p:spPr>
          <a:xfrm>
            <a:off x="5004048" y="1844824"/>
            <a:ext cx="2952328" cy="1224136"/>
          </a:xfrm>
          <a:prstGeom prst="cube">
            <a:avLst>
              <a:gd name="adj" fmla="val 9290"/>
            </a:avLst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rgbClr val="FFFF00"/>
                </a:solidFill>
                <a:latin typeface="+mj-ea"/>
                <a:ea typeface="+mj-ea"/>
              </a:rPr>
              <a:t>榮耀基督</a:t>
            </a:r>
            <a:endParaRPr lang="zh-TW" altLang="en-US" sz="4000" b="1" dirty="0">
              <a:solidFill>
                <a:srgbClr val="FFFF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16632"/>
            <a:ext cx="741682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6600" b="1" i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委身服事 </a:t>
            </a:r>
            <a:r>
              <a:rPr lang="zh-TW" altLang="en-US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的</a:t>
            </a:r>
            <a:r>
              <a:rPr lang="zh-TW" altLang="en-US" sz="3600" b="1" cap="all" spc="0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生命</a:t>
            </a:r>
            <a:r>
              <a:rPr lang="zh-TW" altLang="en-US" sz="3200" b="1" i="1" cap="all" spc="0" dirty="0" smtClean="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見</a:t>
            </a:r>
            <a:r>
              <a:rPr lang="zh-TW" altLang="en-US" sz="8000" b="1" i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證</a:t>
            </a:r>
            <a:endParaRPr lang="zh-TW" altLang="en-US" sz="4800" b="1" i="1" cap="all" spc="0" dirty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67744" y="5229200"/>
            <a:ext cx="532859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40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ea"/>
                <a:ea typeface="+mj-ea"/>
              </a:rPr>
              <a:t>在生活中服事！</a:t>
            </a:r>
            <a:endParaRPr lang="en-US" altLang="zh-TW" sz="4000" b="1" cap="all" spc="0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j-ea"/>
              <a:ea typeface="+mj-ea"/>
            </a:endParaRPr>
          </a:p>
          <a:p>
            <a:pPr algn="ctr"/>
            <a:r>
              <a:rPr lang="zh-TW" altLang="en-US" sz="4000" b="1" cap="all" spc="0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ea"/>
                <a:ea typeface="+mj-ea"/>
              </a:rPr>
              <a:t>在經歷中讚美！</a:t>
            </a:r>
          </a:p>
        </p:txBody>
      </p:sp>
      <p:sp>
        <p:nvSpPr>
          <p:cNvPr id="5" name="圓柱 4"/>
          <p:cNvSpPr/>
          <p:nvPr/>
        </p:nvSpPr>
        <p:spPr>
          <a:xfrm rot="18121249">
            <a:off x="7219990" y="2717201"/>
            <a:ext cx="630049" cy="3554387"/>
          </a:xfrm>
          <a:prstGeom prst="can">
            <a:avLst>
              <a:gd name="adj" fmla="val 12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rgbClr val="FF0000"/>
                </a:solidFill>
              </a:rPr>
              <a:t>甘心擺上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圓柱 5"/>
          <p:cNvSpPr/>
          <p:nvPr/>
        </p:nvSpPr>
        <p:spPr>
          <a:xfrm rot="2989059">
            <a:off x="2256483" y="3546555"/>
            <a:ext cx="704522" cy="3666691"/>
          </a:xfrm>
          <a:prstGeom prst="can">
            <a:avLst>
              <a:gd name="adj" fmla="val 87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以愛包容</a:t>
            </a:r>
            <a:endParaRPr lang="zh-TW" altLang="en-US" sz="4000" b="1" dirty="0">
              <a:solidFill>
                <a:schemeClr val="accent3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7" name="圓柱 6"/>
          <p:cNvSpPr/>
          <p:nvPr/>
        </p:nvSpPr>
        <p:spPr>
          <a:xfrm rot="3126850">
            <a:off x="1549467" y="2733563"/>
            <a:ext cx="682733" cy="4106252"/>
          </a:xfrm>
          <a:prstGeom prst="can">
            <a:avLst>
              <a:gd name="adj" fmla="val 13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rgbClr val="7030A0"/>
                </a:solidFill>
                <a:latin typeface="+mj-ea"/>
                <a:ea typeface="+mj-ea"/>
              </a:rPr>
              <a:t>運用恩賜</a:t>
            </a:r>
            <a:endParaRPr lang="zh-TW" altLang="en-US" b="1" dirty="0">
              <a:solidFill>
                <a:srgbClr val="7030A0"/>
              </a:solidFill>
              <a:latin typeface="+mj-ea"/>
              <a:ea typeface="+mj-ea"/>
            </a:endParaRPr>
          </a:p>
        </p:txBody>
      </p:sp>
      <p:sp>
        <p:nvSpPr>
          <p:cNvPr id="8" name="圓柱 7"/>
          <p:cNvSpPr/>
          <p:nvPr/>
        </p:nvSpPr>
        <p:spPr>
          <a:xfrm rot="18198411">
            <a:off x="6904235" y="3392605"/>
            <a:ext cx="674180" cy="4110294"/>
          </a:xfrm>
          <a:prstGeom prst="can">
            <a:avLst>
              <a:gd name="adj" fmla="val 12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solidFill>
                  <a:schemeClr val="accent6">
                    <a:lumMod val="75000"/>
                  </a:schemeClr>
                </a:solidFill>
              </a:rPr>
              <a:t>祈禱承托</a:t>
            </a:r>
            <a:endParaRPr lang="zh-TW" alt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資料庫圖表 8"/>
          <p:cNvGraphicFramePr/>
          <p:nvPr/>
        </p:nvGraphicFramePr>
        <p:xfrm>
          <a:off x="1691680" y="1124744"/>
          <a:ext cx="6096000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390</TotalTime>
  <Words>234</Words>
  <Application>Microsoft Office PowerPoint</Application>
  <PresentationFormat>如螢幕大小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匯合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Ming</dc:creator>
  <cp:lastModifiedBy>Andrew</cp:lastModifiedBy>
  <cp:revision>16</cp:revision>
  <dcterms:created xsi:type="dcterms:W3CDTF">2014-05-15T02:50:40Z</dcterms:created>
  <dcterms:modified xsi:type="dcterms:W3CDTF">2014-05-16T07:42:09Z</dcterms:modified>
</cp:coreProperties>
</file>