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34DA712-A46E-4AD7-8990-965FC3CA4D5F}" type="datetimeFigureOut">
              <a:rPr lang="zh-TW" altLang="en-US" smtClean="0"/>
              <a:t>2014/5/9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5461B4C-2F1A-4221-923D-16F88A74CF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A712-A46E-4AD7-8990-965FC3CA4D5F}" type="datetimeFigureOut">
              <a:rPr lang="zh-TW" altLang="en-US" smtClean="0"/>
              <a:t>2014/5/9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61B4C-2F1A-4221-923D-16F88A74CF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A712-A46E-4AD7-8990-965FC3CA4D5F}" type="datetimeFigureOut">
              <a:rPr lang="zh-TW" altLang="en-US" smtClean="0"/>
              <a:t>2014/5/9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61B4C-2F1A-4221-923D-16F88A74CF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4DA712-A46E-4AD7-8990-965FC3CA4D5F}" type="datetimeFigureOut">
              <a:rPr lang="zh-TW" altLang="en-US" smtClean="0"/>
              <a:t>2014/5/9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5461B4C-2F1A-4221-923D-16F88A74CF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34DA712-A46E-4AD7-8990-965FC3CA4D5F}" type="datetimeFigureOut">
              <a:rPr lang="zh-TW" altLang="en-US" smtClean="0"/>
              <a:t>2014/5/9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5461B4C-2F1A-4221-923D-16F88A74CF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A712-A46E-4AD7-8990-965FC3CA4D5F}" type="datetimeFigureOut">
              <a:rPr lang="zh-TW" altLang="en-US" smtClean="0"/>
              <a:t>2014/5/9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61B4C-2F1A-4221-923D-16F88A74CF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A712-A46E-4AD7-8990-965FC3CA4D5F}" type="datetimeFigureOut">
              <a:rPr lang="zh-TW" altLang="en-US" smtClean="0"/>
              <a:t>2014/5/9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61B4C-2F1A-4221-923D-16F88A74CF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4DA712-A46E-4AD7-8990-965FC3CA4D5F}" type="datetimeFigureOut">
              <a:rPr lang="zh-TW" altLang="en-US" smtClean="0"/>
              <a:t>2014/5/9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461B4C-2F1A-4221-923D-16F88A74CF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A712-A46E-4AD7-8990-965FC3CA4D5F}" type="datetimeFigureOut">
              <a:rPr lang="zh-TW" altLang="en-US" smtClean="0"/>
              <a:t>2014/5/9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61B4C-2F1A-4221-923D-16F88A74CF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4DA712-A46E-4AD7-8990-965FC3CA4D5F}" type="datetimeFigureOut">
              <a:rPr lang="zh-TW" altLang="en-US" smtClean="0"/>
              <a:t>2014/5/9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5461B4C-2F1A-4221-923D-16F88A74CF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4DA712-A46E-4AD7-8990-965FC3CA4D5F}" type="datetimeFigureOut">
              <a:rPr lang="zh-TW" altLang="en-US" smtClean="0"/>
              <a:t>2014/5/9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461B4C-2F1A-4221-923D-16F88A74CF5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4DA712-A46E-4AD7-8990-965FC3CA4D5F}" type="datetimeFigureOut">
              <a:rPr lang="zh-TW" altLang="en-US" smtClean="0"/>
              <a:t>2014/5/9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5461B4C-2F1A-4221-923D-16F88A74CF5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女性的光芒 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箴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31:10-31)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支持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親密關係的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力量（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10-12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節）</a:t>
            </a:r>
            <a:endParaRPr lang="en-US" altLang="zh-TW" sz="36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權衡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時機輕重的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智慧（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13-16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節）</a:t>
            </a:r>
            <a:endParaRPr lang="en-US" altLang="zh-TW" sz="36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平衡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身心健康的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節奏（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17-19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節）</a:t>
            </a:r>
            <a:endParaRPr lang="en-US" altLang="zh-TW" sz="36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洞悉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別人需要的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情誼（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20-25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節）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潤澤別人心靈的言詞（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26-29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節）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透露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上帝恩情的美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善（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30-31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節）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</TotalTime>
  <Words>60</Words>
  <Application>Microsoft Office PowerPoint</Application>
  <PresentationFormat>如螢幕大小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壁窗</vt:lpstr>
      <vt:lpstr>女性的光芒 (箴31:10-31)</vt:lpstr>
    </vt:vector>
  </TitlesOfParts>
  <Company>EFCCKCC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女性的光芒 (箴31:10-31)</dc:title>
  <dc:creator>Matthew</dc:creator>
  <cp:lastModifiedBy>Matthew</cp:lastModifiedBy>
  <cp:revision>6</cp:revision>
  <dcterms:created xsi:type="dcterms:W3CDTF">2014-05-09T03:29:09Z</dcterms:created>
  <dcterms:modified xsi:type="dcterms:W3CDTF">2014-05-09T04:02:03Z</dcterms:modified>
</cp:coreProperties>
</file>