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D18243-D977-414C-8B03-F4A75C9E857B}" type="datetimeFigureOut">
              <a:rPr lang="zh-TW" altLang="en-US" smtClean="0"/>
              <a:pPr/>
              <a:t>2014/4/30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4D0B0A7-1E53-44EB-8A9E-8BE56B4CE2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把自己送給人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林前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9:19-23)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佈道者的六種風格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＜同心堅信＞</a:t>
            </a:r>
            <a:endParaRPr lang="zh-TW" altLang="en-US" sz="32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對質型－徒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2:14-42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（彼得）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理性型－徒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17:16-31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（保羅）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見證型－約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9:1-25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（瞎子）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友誼型－路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5:27-29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（馬太）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招聚型－約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4:39-42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（婦人）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服務型－徒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9:36-42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（多加）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/>
              <a:t>Even </a:t>
            </a:r>
            <a:r>
              <a:rPr lang="en-US" altLang="zh-TW" sz="2400" dirty="0"/>
              <a:t>though I am free of the demands </a:t>
            </a:r>
            <a:r>
              <a:rPr lang="en-US" altLang="zh-TW" sz="2400" dirty="0" smtClean="0"/>
              <a:t>and Expectations of </a:t>
            </a:r>
          </a:p>
          <a:p>
            <a:pPr>
              <a:buNone/>
            </a:pPr>
            <a:r>
              <a:rPr lang="en-US" altLang="zh-TW" sz="2400" dirty="0" smtClean="0"/>
              <a:t>everyone</a:t>
            </a:r>
            <a:r>
              <a:rPr lang="en-US" altLang="zh-TW" sz="2400" dirty="0"/>
              <a:t>, I have voluntarily </a:t>
            </a:r>
            <a:r>
              <a:rPr lang="en-US" altLang="zh-TW" sz="2400" dirty="0" smtClean="0"/>
              <a:t>become </a:t>
            </a:r>
            <a:r>
              <a:rPr lang="en-US" altLang="zh-TW" sz="2400" dirty="0"/>
              <a:t>a servant to any </a:t>
            </a:r>
            <a:r>
              <a:rPr lang="en-US" altLang="zh-TW" sz="2400" dirty="0" smtClean="0"/>
              <a:t>and </a:t>
            </a:r>
          </a:p>
          <a:p>
            <a:pPr>
              <a:buNone/>
            </a:pPr>
            <a:r>
              <a:rPr lang="en-US" altLang="zh-TW" sz="2400" dirty="0" smtClean="0"/>
              <a:t>all </a:t>
            </a:r>
            <a:r>
              <a:rPr lang="en-US" altLang="zh-TW" sz="2400" dirty="0"/>
              <a:t>in order to </a:t>
            </a:r>
            <a:r>
              <a:rPr lang="en-US" altLang="zh-TW" sz="2400" dirty="0" smtClean="0"/>
              <a:t>reach </a:t>
            </a:r>
            <a:r>
              <a:rPr lang="en-US" altLang="zh-TW" sz="2400" dirty="0"/>
              <a:t>a wide range of people: </a:t>
            </a:r>
            <a:r>
              <a:rPr lang="en-US" altLang="zh-TW" dirty="0" smtClean="0">
                <a:solidFill>
                  <a:srgbClr val="FF0000"/>
                </a:solidFill>
              </a:rPr>
              <a:t>religious</a:t>
            </a:r>
            <a:r>
              <a:rPr lang="en-US" altLang="zh-TW" dirty="0">
                <a:solidFill>
                  <a:srgbClr val="FF0000"/>
                </a:solidFill>
              </a:rPr>
              <a:t>,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nonreligious</a:t>
            </a:r>
            <a:r>
              <a:rPr lang="en-US" altLang="zh-TW" dirty="0">
                <a:solidFill>
                  <a:srgbClr val="FF0000"/>
                </a:solidFill>
              </a:rPr>
              <a:t>, meticulous moralists, loose-living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immoralists</a:t>
            </a:r>
            <a:r>
              <a:rPr lang="en-US" altLang="zh-TW" dirty="0">
                <a:solidFill>
                  <a:srgbClr val="FF0000"/>
                </a:solidFill>
              </a:rPr>
              <a:t>, the defeated, the </a:t>
            </a:r>
            <a:r>
              <a:rPr lang="en-US" altLang="zh-TW" dirty="0" smtClean="0">
                <a:solidFill>
                  <a:srgbClr val="FF0000"/>
                </a:solidFill>
              </a:rPr>
              <a:t>demoralized </a:t>
            </a:r>
            <a:r>
              <a:rPr lang="en-US" altLang="zh-TW" sz="2400" dirty="0" smtClean="0"/>
              <a:t>–</a:t>
            </a:r>
          </a:p>
          <a:p>
            <a:pPr>
              <a:buNone/>
            </a:pPr>
            <a:r>
              <a:rPr lang="en-US" altLang="zh-TW" sz="2400" dirty="0" smtClean="0"/>
              <a:t>whoever</a:t>
            </a:r>
            <a:r>
              <a:rPr lang="en-US" altLang="zh-TW" sz="2400" dirty="0"/>
              <a:t>. I </a:t>
            </a:r>
            <a:r>
              <a:rPr lang="en-US" altLang="zh-TW" sz="2400" dirty="0" smtClean="0"/>
              <a:t>didn’t </a:t>
            </a:r>
            <a:r>
              <a:rPr lang="en-US" altLang="zh-TW" sz="2400" dirty="0"/>
              <a:t>take on their way of life. </a:t>
            </a:r>
            <a:r>
              <a:rPr lang="en-US" altLang="zh-TW" dirty="0">
                <a:solidFill>
                  <a:srgbClr val="FF0000"/>
                </a:solidFill>
              </a:rPr>
              <a:t>I </a:t>
            </a:r>
            <a:r>
              <a:rPr lang="en-US" altLang="zh-TW" dirty="0" smtClean="0">
                <a:solidFill>
                  <a:srgbClr val="FF0000"/>
                </a:solidFill>
              </a:rPr>
              <a:t>kept </a:t>
            </a:r>
            <a:r>
              <a:rPr lang="en-US" altLang="zh-TW" dirty="0">
                <a:solidFill>
                  <a:srgbClr val="FF0000"/>
                </a:solidFill>
              </a:rPr>
              <a:t>my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bearings </a:t>
            </a:r>
            <a:r>
              <a:rPr lang="en-US" altLang="zh-TW" dirty="0">
                <a:solidFill>
                  <a:srgbClr val="FF0000"/>
                </a:solidFill>
              </a:rPr>
              <a:t>in </a:t>
            </a:r>
            <a:r>
              <a:rPr lang="en-US" altLang="zh-TW" dirty="0" smtClean="0">
                <a:solidFill>
                  <a:srgbClr val="FF0000"/>
                </a:solidFill>
              </a:rPr>
              <a:t>Christ—but </a:t>
            </a:r>
            <a:r>
              <a:rPr lang="en-US" altLang="zh-TW" dirty="0">
                <a:solidFill>
                  <a:srgbClr val="FF0000"/>
                </a:solidFill>
              </a:rPr>
              <a:t>I entered their </a:t>
            </a:r>
            <a:r>
              <a:rPr lang="en-US" altLang="zh-TW" dirty="0" smtClean="0">
                <a:solidFill>
                  <a:srgbClr val="FF0000"/>
                </a:solidFill>
              </a:rPr>
              <a:t>world </a:t>
            </a:r>
            <a:r>
              <a:rPr lang="en-US" altLang="zh-TW" dirty="0">
                <a:solidFill>
                  <a:srgbClr val="FF0000"/>
                </a:solidFill>
              </a:rPr>
              <a:t>and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tried </a:t>
            </a:r>
            <a:r>
              <a:rPr lang="en-US" altLang="zh-TW" dirty="0">
                <a:solidFill>
                  <a:srgbClr val="FF0000"/>
                </a:solidFill>
              </a:rPr>
              <a:t>to experience </a:t>
            </a:r>
            <a:r>
              <a:rPr lang="en-US" altLang="zh-TW" dirty="0" smtClean="0">
                <a:solidFill>
                  <a:srgbClr val="FF0000"/>
                </a:solidFill>
              </a:rPr>
              <a:t>things </a:t>
            </a:r>
            <a:r>
              <a:rPr lang="en-US" altLang="zh-TW" dirty="0">
                <a:solidFill>
                  <a:srgbClr val="FF0000"/>
                </a:solidFill>
              </a:rPr>
              <a:t>from their </a:t>
            </a:r>
            <a:r>
              <a:rPr lang="en-US" altLang="zh-TW" dirty="0" smtClean="0">
                <a:solidFill>
                  <a:srgbClr val="FF0000"/>
                </a:solidFill>
              </a:rPr>
              <a:t>point </a:t>
            </a:r>
            <a:r>
              <a:rPr lang="en-US" altLang="zh-TW" dirty="0">
                <a:solidFill>
                  <a:srgbClr val="FF0000"/>
                </a:solidFill>
              </a:rPr>
              <a:t>of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view</a:t>
            </a:r>
            <a:r>
              <a:rPr lang="en-US" altLang="zh-TW" dirty="0">
                <a:solidFill>
                  <a:srgbClr val="FF0000"/>
                </a:solidFill>
              </a:rPr>
              <a:t>.</a:t>
            </a:r>
            <a:r>
              <a:rPr lang="en-US" altLang="zh-TW" dirty="0"/>
              <a:t> </a:t>
            </a:r>
            <a:r>
              <a:rPr lang="en-US" altLang="zh-TW" sz="2400" dirty="0" smtClean="0"/>
              <a:t>I’ve </a:t>
            </a:r>
            <a:r>
              <a:rPr lang="en-US" altLang="zh-TW" sz="2400" dirty="0"/>
              <a:t>become just about </a:t>
            </a:r>
            <a:r>
              <a:rPr lang="en-US" altLang="zh-TW" sz="2400" dirty="0" smtClean="0"/>
              <a:t>every sort </a:t>
            </a:r>
            <a:r>
              <a:rPr lang="en-US" altLang="zh-TW" sz="2400" dirty="0"/>
              <a:t>of servant there is 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in </a:t>
            </a:r>
            <a:r>
              <a:rPr lang="en-US" altLang="zh-TW" sz="2400" dirty="0"/>
              <a:t>my attempts to lead </a:t>
            </a:r>
            <a:r>
              <a:rPr lang="en-US" altLang="zh-TW" sz="2400" dirty="0" smtClean="0"/>
              <a:t>those </a:t>
            </a:r>
            <a:r>
              <a:rPr lang="en-US" altLang="zh-TW" sz="2400" dirty="0"/>
              <a:t>I meet into a God-saved life. I 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did </a:t>
            </a:r>
            <a:r>
              <a:rPr lang="en-US" altLang="zh-TW" sz="2400" dirty="0"/>
              <a:t>all this </a:t>
            </a:r>
            <a:r>
              <a:rPr lang="en-US" altLang="zh-TW" sz="2400" dirty="0" smtClean="0"/>
              <a:t>Because of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Message</a:t>
            </a:r>
            <a:r>
              <a:rPr lang="en-US" altLang="zh-TW" sz="2400" dirty="0"/>
              <a:t>. I didn’t just want to talk 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about </a:t>
            </a:r>
            <a:r>
              <a:rPr lang="en-US" altLang="zh-TW" sz="2400" dirty="0"/>
              <a:t>it; I </a:t>
            </a:r>
            <a:r>
              <a:rPr lang="en-US" altLang="zh-TW" sz="2400" dirty="0" smtClean="0"/>
              <a:t>wanted </a:t>
            </a:r>
            <a:r>
              <a:rPr lang="en-US" altLang="zh-TW" sz="2400" dirty="0"/>
              <a:t>to </a:t>
            </a:r>
            <a:r>
              <a:rPr lang="en-US" altLang="zh-TW" sz="2400" dirty="0" err="1"/>
              <a:t>be</a:t>
            </a:r>
            <a:r>
              <a:rPr lang="en-US" altLang="zh-TW" sz="2400" i="1" dirty="0" err="1"/>
              <a:t>in</a:t>
            </a:r>
            <a:r>
              <a:rPr lang="en-US" altLang="zh-TW" sz="2400" dirty="0"/>
              <a:t> on </a:t>
            </a:r>
            <a:r>
              <a:rPr lang="en-US" altLang="zh-TW" sz="2400" dirty="0" smtClean="0"/>
              <a:t>It</a:t>
            </a:r>
            <a:r>
              <a:rPr lang="en-US" altLang="zh-TW" sz="2400" dirty="0" smtClean="0"/>
              <a:t>! </a:t>
            </a:r>
            <a:r>
              <a:rPr lang="en-US" altLang="zh-TW" sz="2400" smtClean="0"/>
              <a:t>(Message)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把自己送給人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林前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9:19-23)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一．把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追尋人生的自己送給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二．把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學習生活的自己送給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6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三．把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重整心靈的自己送給人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/>
              <a:t>奇異恩典－威廉．威伯福</a:t>
            </a:r>
            <a:r>
              <a:rPr lang="zh-TW" altLang="en-US" b="1" dirty="0" smtClean="0"/>
              <a:t>斯 </a:t>
            </a:r>
            <a:r>
              <a:rPr lang="en-US" altLang="zh-TW" sz="3000" b="1" dirty="0" smtClean="0"/>
              <a:t>William </a:t>
            </a:r>
            <a:r>
              <a:rPr lang="en-US" altLang="zh-TW" sz="3000" b="1" dirty="0" smtClean="0"/>
              <a:t>Wilberforce</a:t>
            </a:r>
            <a:endParaRPr lang="zh-TW" alt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</TotalTime>
  <Words>243</Words>
  <Application>Microsoft Office PowerPoint</Application>
  <PresentationFormat>如螢幕大小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神韻</vt:lpstr>
      <vt:lpstr>把自己送給人(林前9:19-23)</vt:lpstr>
      <vt:lpstr>佈道者的六種風格＜同心堅信＞</vt:lpstr>
      <vt:lpstr>投影片 3</vt:lpstr>
      <vt:lpstr>把自己送給人(林前9:19-23)</vt:lpstr>
      <vt:lpstr>投影片 5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Matthew</dc:creator>
  <cp:lastModifiedBy>Matthew</cp:lastModifiedBy>
  <cp:revision>12</cp:revision>
  <dcterms:created xsi:type="dcterms:W3CDTF">2014-04-30T06:50:33Z</dcterms:created>
  <dcterms:modified xsi:type="dcterms:W3CDTF">2014-04-30T09:43:29Z</dcterms:modified>
</cp:coreProperties>
</file>